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6" r:id="rId3"/>
    <p:sldId id="259" r:id="rId4"/>
    <p:sldId id="261" r:id="rId5"/>
    <p:sldId id="262" r:id="rId6"/>
    <p:sldId id="263" r:id="rId7"/>
    <p:sldId id="264" r:id="rId8"/>
    <p:sldId id="266" r:id="rId9"/>
    <p:sldId id="271" r:id="rId10"/>
    <p:sldId id="268" r:id="rId11"/>
    <p:sldId id="273" r:id="rId12"/>
    <p:sldId id="269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7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8/25/2021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8/25/2021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8/25/2021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8/25/2021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8/25/2021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8/25/2021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8/25/2021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8/25/2021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8/25/2021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8/25/2021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8/25/2021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8/25/2021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185" cy="6858000"/>
          </a:xfrm>
        </p:spPr>
      </p:pic>
    </p:spTree>
    <p:extLst>
      <p:ext uri="{BB962C8B-B14F-4D97-AF65-F5344CB8AC3E}">
        <p14:creationId xmlns:p14="http://schemas.microsoft.com/office/powerpoint/2010/main" val="27667061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POPOTNICA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251678" y="2286001"/>
            <a:ext cx="10178322" cy="457199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sl-SI" sz="2400" i="1" dirty="0"/>
              <a:t>Spodbude vernikom k priporočanju sv. Jožefu</a:t>
            </a:r>
          </a:p>
          <a:p>
            <a:pPr marL="0" indent="0" algn="just">
              <a:buNone/>
            </a:pPr>
            <a:r>
              <a:rPr lang="sl-SI" sz="2400" i="1" dirty="0" smtClean="0"/>
              <a:t>• vsaj </a:t>
            </a:r>
            <a:r>
              <a:rPr lang="sl-SI" sz="2400" i="1" dirty="0"/>
              <a:t>tridesetminutno premišljevanje Gospodove molitve očenaš;</a:t>
            </a:r>
          </a:p>
          <a:p>
            <a:pPr marL="0" indent="0" algn="just">
              <a:buNone/>
            </a:pPr>
            <a:r>
              <a:rPr lang="sl-SI" sz="2400" i="1" dirty="0" smtClean="0"/>
              <a:t>• vsaj </a:t>
            </a:r>
            <a:r>
              <a:rPr lang="sl-SI" sz="2400" i="1" dirty="0"/>
              <a:t>enodnevne duhovne vaje, kjer je predvideno eno premišljevanje o sv. </a:t>
            </a:r>
            <a:r>
              <a:rPr lang="sl-SI" sz="2400" i="1" dirty="0" smtClean="0"/>
              <a:t>Jožefu</a:t>
            </a:r>
            <a:r>
              <a:rPr lang="sl-SI" sz="2400" i="1" dirty="0"/>
              <a:t>;</a:t>
            </a:r>
          </a:p>
          <a:p>
            <a:pPr marL="0" indent="0" algn="just">
              <a:buNone/>
            </a:pPr>
            <a:r>
              <a:rPr lang="sl-SI" sz="2400" i="1" dirty="0" smtClean="0"/>
              <a:t>• eno </a:t>
            </a:r>
            <a:r>
              <a:rPr lang="sl-SI" sz="2400" i="1" dirty="0"/>
              <a:t>delo telesnega ali duhovnega usmiljenja po zgledu sv. Jožefa;</a:t>
            </a:r>
          </a:p>
          <a:p>
            <a:pPr marL="0" indent="0" algn="just">
              <a:buNone/>
            </a:pPr>
            <a:r>
              <a:rPr lang="sl-SI" sz="2400" i="1" dirty="0" smtClean="0"/>
              <a:t>• molitev </a:t>
            </a:r>
            <a:r>
              <a:rPr lang="sl-SI" sz="2400" i="1" dirty="0"/>
              <a:t>rožnega venca v družinah, in med zaročencema;</a:t>
            </a:r>
          </a:p>
          <a:p>
            <a:pPr marL="0" indent="0" algn="just">
              <a:buNone/>
            </a:pPr>
            <a:r>
              <a:rPr lang="sl-SI" sz="2400" i="1" dirty="0" smtClean="0"/>
              <a:t>• priporočanje </a:t>
            </a:r>
            <a:r>
              <a:rPr lang="sl-SI" sz="2400" i="1" dirty="0"/>
              <a:t>dela sv. Jožefu</a:t>
            </a:r>
            <a:r>
              <a:rPr lang="sl-SI" sz="2400" i="1" dirty="0" smtClean="0"/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4426561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251678" y="2286001"/>
            <a:ext cx="10178322" cy="457199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sl-SI" sz="2400" i="1" dirty="0" smtClean="0"/>
              <a:t>• molitev </a:t>
            </a:r>
            <a:r>
              <a:rPr lang="sl-SI" sz="2400" i="1" dirty="0"/>
              <a:t>litanij ali </a:t>
            </a:r>
            <a:r>
              <a:rPr lang="sl-SI" sz="2400" i="1" dirty="0" err="1"/>
              <a:t>akathistos</a:t>
            </a:r>
            <a:r>
              <a:rPr lang="sl-SI" sz="2400" i="1" dirty="0"/>
              <a:t> v čast sv. Jožefu;</a:t>
            </a:r>
          </a:p>
          <a:p>
            <a:pPr marL="0" indent="0" algn="just">
              <a:buNone/>
            </a:pPr>
            <a:r>
              <a:rPr lang="sl-SI" sz="2400" i="1" dirty="0" smtClean="0"/>
              <a:t>• molitev </a:t>
            </a:r>
            <a:r>
              <a:rPr lang="sl-SI" sz="2400" i="1" dirty="0"/>
              <a:t>cerkveno odobrene molitve, npr. K tebi, o sveti Jožef;</a:t>
            </a:r>
          </a:p>
          <a:p>
            <a:pPr marL="0" indent="0" algn="just">
              <a:buNone/>
            </a:pPr>
            <a:r>
              <a:rPr lang="sl-SI" sz="2400" i="1" dirty="0" smtClean="0"/>
              <a:t>• maše </a:t>
            </a:r>
            <a:r>
              <a:rPr lang="sl-SI" sz="2400" i="1" dirty="0"/>
              <a:t>v čast sv. Jožefu, zlasti na slovesni praznik 19. marca in ob spominu </a:t>
            </a:r>
            <a:r>
              <a:rPr lang="sl-SI" sz="2400" i="1" dirty="0" smtClean="0"/>
              <a:t>1. maja </a:t>
            </a:r>
            <a:r>
              <a:rPr lang="sl-SI" sz="2400" i="1" dirty="0"/>
              <a:t>ter ob sredah, ki je njemu posvečen dan;</a:t>
            </a:r>
          </a:p>
          <a:p>
            <a:pPr marL="0" indent="0" algn="just">
              <a:buNone/>
            </a:pPr>
            <a:r>
              <a:rPr lang="sl-SI" sz="2400" i="1" dirty="0" smtClean="0"/>
              <a:t>• zlasti </a:t>
            </a:r>
            <a:r>
              <a:rPr lang="sl-SI" sz="2400" i="1" dirty="0"/>
              <a:t>starejši, bolni in umirajoči naj častijo sv. Jožefa, upanje bolnikov in zavetnika umirajočih.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0074767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251678" y="5907596"/>
            <a:ext cx="10178322" cy="950404"/>
          </a:xfrm>
        </p:spPr>
        <p:txBody>
          <a:bodyPr/>
          <a:lstStyle/>
          <a:p>
            <a:pPr marL="0" indent="0">
              <a:buNone/>
            </a:pPr>
            <a:r>
              <a:rPr lang="sl-SI" dirty="0" smtClean="0"/>
              <a:t>Pripravila: dr. Mojca </a:t>
            </a:r>
            <a:r>
              <a:rPr lang="sl-SI" dirty="0" err="1" smtClean="0"/>
              <a:t>Bertoncel</a:t>
            </a:r>
            <a:r>
              <a:rPr lang="sl-SI" dirty="0" smtClean="0"/>
              <a:t>, Škofijski urad za laike Nadškofije Ljubljana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238257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sz="2200" dirty="0" smtClean="0"/>
              <a:t>SVETI JOŽEF,</a:t>
            </a:r>
            <a:br>
              <a:rPr lang="sl-SI" sz="2200" dirty="0" smtClean="0"/>
            </a:br>
            <a:r>
              <a:rPr lang="sl-SI" sz="2200" dirty="0" smtClean="0"/>
              <a:t>NAŠ PRIPROŠNJIK</a:t>
            </a:r>
            <a:endParaRPr lang="sl-SI" sz="220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/>
              <a:t>X</a:t>
            </a:r>
            <a:r>
              <a:rPr lang="sl-SI" dirty="0" smtClean="0"/>
              <a:t>. </a:t>
            </a:r>
            <a:r>
              <a:rPr lang="sl-SI" dirty="0"/>
              <a:t>Poglavje</a:t>
            </a:r>
          </a:p>
        </p:txBody>
      </p:sp>
    </p:spTree>
    <p:extLst>
      <p:ext uri="{BB962C8B-B14F-4D97-AF65-F5344CB8AC3E}">
        <p14:creationId xmlns:p14="http://schemas.microsoft.com/office/powerpoint/2010/main" val="23980449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sl-SI" sz="2400" i="1" dirty="0"/>
              <a:t>Bog troedini vedno naj bo hvaljen, ker te z največjo slavo je ovenčal;</a:t>
            </a:r>
          </a:p>
          <a:p>
            <a:pPr marL="0" indent="0" algn="ctr">
              <a:buNone/>
            </a:pPr>
            <a:r>
              <a:rPr lang="sl-SI" sz="2400" i="1" dirty="0"/>
              <a:t>naj podeli na tvojo nam priprošnjo radost nebeško. Amen.</a:t>
            </a:r>
            <a:endParaRPr lang="sl-SI" sz="2400" i="1" dirty="0"/>
          </a:p>
        </p:txBody>
      </p:sp>
    </p:spTree>
    <p:extLst>
      <p:ext uri="{BB962C8B-B14F-4D97-AF65-F5344CB8AC3E}">
        <p14:creationId xmlns:p14="http://schemas.microsoft.com/office/powerpoint/2010/main" val="35148571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I. DUHOVNA POGLOBITEV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sl-SI" sz="2400" i="1" dirty="0"/>
              <a:t>Tedaj je Jezus spregovoril in rekel: »Slavim te, Oče, Gospod neba in zemlje, ker si </a:t>
            </a:r>
            <a:r>
              <a:rPr lang="sl-SI" sz="2400" i="1" dirty="0" smtClean="0"/>
              <a:t>to prikril </a:t>
            </a:r>
            <a:r>
              <a:rPr lang="sl-SI" sz="2400" i="1" dirty="0"/>
              <a:t>modrim in razumnim, razodel pa otročičem. Da, Oče, kajti tako ti je bilo </a:t>
            </a:r>
            <a:r>
              <a:rPr lang="sl-SI" sz="2400" i="1" dirty="0" smtClean="0"/>
              <a:t>všeč. Vse </a:t>
            </a:r>
            <a:r>
              <a:rPr lang="sl-SI" sz="2400" i="1" dirty="0"/>
              <a:t>mi je </a:t>
            </a:r>
            <a:r>
              <a:rPr lang="sl-SI" sz="2400" i="1" dirty="0" smtClean="0"/>
              <a:t>izročil moj </a:t>
            </a:r>
            <a:r>
              <a:rPr lang="sl-SI" sz="2400" i="1" dirty="0"/>
              <a:t>Oče in nihče ne pozna Sina, razen Očeta, in nihče ne </a:t>
            </a:r>
            <a:r>
              <a:rPr lang="sl-SI" sz="2400" i="1" dirty="0" smtClean="0"/>
              <a:t>pozna Očeta</a:t>
            </a:r>
            <a:r>
              <a:rPr lang="sl-SI" sz="2400" i="1" dirty="0"/>
              <a:t>, razen Sina in tistega, komur hoče Sin razodeti. Pridite k meni vsi, ki </a:t>
            </a:r>
            <a:r>
              <a:rPr lang="sl-SI" sz="2400" i="1" dirty="0" smtClean="0"/>
              <a:t>ste utrujeni </a:t>
            </a:r>
            <a:r>
              <a:rPr lang="sl-SI" sz="2400" i="1" dirty="0"/>
              <a:t>in obteženi, in jaz vam bom </a:t>
            </a:r>
            <a:r>
              <a:rPr lang="sl-SI" sz="2400" i="1" dirty="0" smtClean="0"/>
              <a:t>dal počitek</a:t>
            </a:r>
            <a:r>
              <a:rPr lang="sl-SI" sz="2400" i="1" dirty="0"/>
              <a:t>. Vzemite nase moj jarem in učite </a:t>
            </a:r>
            <a:r>
              <a:rPr lang="sl-SI" sz="2400" i="1" dirty="0" smtClean="0"/>
              <a:t>se od </a:t>
            </a:r>
            <a:r>
              <a:rPr lang="sl-SI" sz="2400" i="1" dirty="0"/>
              <a:t>mene, </a:t>
            </a:r>
            <a:r>
              <a:rPr lang="sl-SI" sz="2400" i="1" dirty="0" smtClean="0"/>
              <a:t>ker sem </a:t>
            </a:r>
            <a:r>
              <a:rPr lang="sl-SI" sz="2400" i="1" dirty="0"/>
              <a:t>krotak in v srcu ponižen, in našli boste počitek svojim </a:t>
            </a:r>
            <a:r>
              <a:rPr lang="sl-SI" sz="2400" i="1" dirty="0" smtClean="0"/>
              <a:t>dušam; kajti </a:t>
            </a:r>
            <a:r>
              <a:rPr lang="sl-SI" sz="2400" i="1" dirty="0"/>
              <a:t>moj jarem je prijeten in moje breme je lahko.«</a:t>
            </a:r>
          </a:p>
          <a:p>
            <a:pPr marL="0" indent="0" algn="just">
              <a:buNone/>
            </a:pPr>
            <a:endParaRPr lang="sl-SI" sz="2400" i="1" dirty="0" smtClean="0"/>
          </a:p>
          <a:p>
            <a:pPr marL="0" indent="0" algn="just">
              <a:buNone/>
            </a:pPr>
            <a:r>
              <a:rPr lang="sl-SI" sz="2400" i="1" dirty="0" err="1" smtClean="0"/>
              <a:t>Mt</a:t>
            </a:r>
            <a:r>
              <a:rPr lang="sl-SI" sz="2400" i="1" dirty="0" smtClean="0"/>
              <a:t> 11,25-30</a:t>
            </a:r>
          </a:p>
          <a:p>
            <a:pPr marL="0" indent="0" algn="just">
              <a:buNone/>
            </a:pPr>
            <a:endParaRPr lang="sl-SI" sz="2400" i="1" dirty="0"/>
          </a:p>
        </p:txBody>
      </p:sp>
    </p:spTree>
    <p:extLst>
      <p:ext uri="{BB962C8B-B14F-4D97-AF65-F5344CB8AC3E}">
        <p14:creationId xmlns:p14="http://schemas.microsoft.com/office/powerpoint/2010/main" val="18122377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II. IZTOČNICA ZA OSEBNI RAZMISLEK IN POGOVOR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sl-SI" sz="2400" b="1" i="1" dirty="0"/>
              <a:t>Zgledi življenja</a:t>
            </a:r>
          </a:p>
          <a:p>
            <a:pPr marL="0" indent="0" algn="just">
              <a:buNone/>
            </a:pPr>
            <a:r>
              <a:rPr lang="sl-SI" sz="2400" dirty="0"/>
              <a:t>»Vstani, vzemi dete in njegovo mater,« (</a:t>
            </a:r>
            <a:r>
              <a:rPr lang="sl-SI" sz="2400" dirty="0" err="1"/>
              <a:t>Mt</a:t>
            </a:r>
            <a:r>
              <a:rPr lang="sl-SI" sz="2400" dirty="0"/>
              <a:t> 2,13) reče Bog sv. </a:t>
            </a:r>
            <a:r>
              <a:rPr lang="sl-SI" sz="2400" dirty="0" smtClean="0"/>
              <a:t>Jožefu. Namen </a:t>
            </a:r>
            <a:r>
              <a:rPr lang="sl-SI" sz="2400" dirty="0"/>
              <a:t>tega apostolskega pisma je povečati ljubezen do tega velikega </a:t>
            </a:r>
            <a:r>
              <a:rPr lang="sl-SI" sz="2400" dirty="0" smtClean="0"/>
              <a:t>svetnika, da </a:t>
            </a:r>
            <a:r>
              <a:rPr lang="sl-SI" sz="2400" dirty="0"/>
              <a:t>bi nas spodbudilo, da bi prosili za njegovo priprošnjo in da bi posnemali </a:t>
            </a:r>
            <a:r>
              <a:rPr lang="sl-SI" sz="2400" dirty="0" smtClean="0"/>
              <a:t>njegove kreposti </a:t>
            </a:r>
            <a:r>
              <a:rPr lang="sl-SI" sz="2400" dirty="0"/>
              <a:t>in njegovo navdušenje.</a:t>
            </a:r>
          </a:p>
          <a:p>
            <a:pPr marL="0" indent="0" algn="just">
              <a:buNone/>
            </a:pPr>
            <a:r>
              <a:rPr lang="sl-SI" sz="2400" dirty="0"/>
              <a:t>Posebno poslanstvo svetnikov namreč ni samo v tem, da podelijo čudeže in </a:t>
            </a:r>
            <a:r>
              <a:rPr lang="sl-SI" sz="2400" dirty="0" smtClean="0"/>
              <a:t>milosti, ampak </a:t>
            </a:r>
            <a:r>
              <a:rPr lang="sl-SI" sz="2400" dirty="0"/>
              <a:t>da prosijo za nas pred Bogom, kakor sta delala Abraham in </a:t>
            </a:r>
            <a:r>
              <a:rPr lang="sl-SI" sz="2400" dirty="0" smtClean="0"/>
              <a:t>Mojzes, kakor </a:t>
            </a:r>
            <a:r>
              <a:rPr lang="sl-SI" sz="2400" dirty="0"/>
              <a:t>dela Jezus, »edini srednik« (1 Tim 2,5), ki je pri Bogu Očetu naš »zagovornik</a:t>
            </a:r>
            <a:r>
              <a:rPr lang="sl-SI" sz="2400" dirty="0" smtClean="0"/>
              <a:t>« (</a:t>
            </a:r>
            <a:r>
              <a:rPr lang="sl-SI" sz="2400" dirty="0"/>
              <a:t>1 </a:t>
            </a:r>
            <a:r>
              <a:rPr lang="sl-SI" sz="2400" dirty="0" err="1"/>
              <a:t>Jn</a:t>
            </a:r>
            <a:r>
              <a:rPr lang="sl-SI" sz="2400" dirty="0"/>
              <a:t> 2,1), ki »vedno živi, da posreduje [za nas] (</a:t>
            </a:r>
            <a:r>
              <a:rPr lang="sl-SI" sz="2400" dirty="0" err="1"/>
              <a:t>Heb</a:t>
            </a:r>
            <a:r>
              <a:rPr lang="sl-SI" sz="2400" dirty="0"/>
              <a:t> 7,25; prim. Rim 8,34).</a:t>
            </a:r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12431536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sl-SI" sz="2400" dirty="0"/>
              <a:t>Svetniki pomagajo vernikom »težiti k svetosti in svojemu stanu </a:t>
            </a:r>
            <a:r>
              <a:rPr lang="sl-SI" sz="2400" dirty="0" smtClean="0"/>
              <a:t>primerni popolnosti</a:t>
            </a:r>
            <a:r>
              <a:rPr lang="sl-SI" sz="2400" dirty="0"/>
              <a:t>.« Njihovo življenje je konkreten dokaz, da je evangelij možno </a:t>
            </a:r>
            <a:r>
              <a:rPr lang="sl-SI" sz="2400" dirty="0" smtClean="0"/>
              <a:t>živeti. Jezus </a:t>
            </a:r>
            <a:r>
              <a:rPr lang="sl-SI" sz="2400" dirty="0"/>
              <a:t>je rekel: »Učite se od mene, ker sem krotak in v srcu ponižen« (</a:t>
            </a:r>
            <a:r>
              <a:rPr lang="sl-SI" sz="2400" dirty="0" err="1"/>
              <a:t>Mt</a:t>
            </a:r>
            <a:r>
              <a:rPr lang="sl-SI" sz="2400" dirty="0"/>
              <a:t> 11,29</a:t>
            </a:r>
            <a:r>
              <a:rPr lang="sl-SI" sz="2400" dirty="0" smtClean="0"/>
              <a:t>), oni </a:t>
            </a:r>
            <a:r>
              <a:rPr lang="sl-SI" sz="2400" dirty="0"/>
              <a:t>pa so zgledi življenja, ki ga je treba posnemati. Sv. Pavel je izrecno spodbujal</a:t>
            </a:r>
            <a:r>
              <a:rPr lang="sl-SI" sz="2400" dirty="0" smtClean="0"/>
              <a:t>: »</a:t>
            </a:r>
            <a:r>
              <a:rPr lang="sl-SI" sz="2400" dirty="0"/>
              <a:t>Postanite moji posnemovalci!« (1 Kor 4,16). Sv. Jožef to govori s </a:t>
            </a:r>
            <a:r>
              <a:rPr lang="sl-SI" sz="2400" dirty="0" smtClean="0"/>
              <a:t>svojim zgovornim molkom</a:t>
            </a:r>
            <a:r>
              <a:rPr lang="sl-SI" sz="2400" dirty="0"/>
              <a:t>.</a:t>
            </a:r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34954135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sl-SI" sz="2400" dirty="0"/>
              <a:t>Ob zgledu tolikih svetnikov in svetnic se je sv. Avguštin vprašal: »Kar so </a:t>
            </a:r>
            <a:r>
              <a:rPr lang="sl-SI" sz="2400" dirty="0" smtClean="0"/>
              <a:t>zmogli ti </a:t>
            </a:r>
            <a:r>
              <a:rPr lang="sl-SI" sz="2400" dirty="0"/>
              <a:t>in ti, tega ti ne bi zmogel?« In tako je dosegel končno spreobrnjenje vzklikajoč</a:t>
            </a:r>
            <a:r>
              <a:rPr lang="sl-SI" sz="2400" dirty="0" smtClean="0"/>
              <a:t>: »</a:t>
            </a:r>
            <a:r>
              <a:rPr lang="sl-SI" sz="2400" dirty="0"/>
              <a:t>Pozno sem te vzljubil, o Lepota, večno davna in večno nova</a:t>
            </a:r>
            <a:r>
              <a:rPr lang="sl-SI" sz="2400" dirty="0" smtClean="0"/>
              <a:t>!« Ne </a:t>
            </a:r>
            <a:r>
              <a:rPr lang="sl-SI" sz="2400" dirty="0"/>
              <a:t>ostane drugega, kot da sv. Jožefa prosimo za milost vseh milosti, za naše spreobrnjenje.</a:t>
            </a:r>
            <a:endParaRPr lang="sl-SI" sz="2400" dirty="0"/>
          </a:p>
        </p:txBody>
      </p:sp>
    </p:spTree>
    <p:extLst>
      <p:ext uri="{BB962C8B-B14F-4D97-AF65-F5344CB8AC3E}">
        <p14:creationId xmlns:p14="http://schemas.microsoft.com/office/powerpoint/2010/main" val="37586732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ZA OSEBNI RAZMISLEK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l-SI" sz="2400" dirty="0" smtClean="0"/>
              <a:t>• V </a:t>
            </a:r>
            <a:r>
              <a:rPr lang="sl-SI" sz="2400" dirty="0"/>
              <a:t>čem mi je sveti Jožef zgled?</a:t>
            </a:r>
          </a:p>
          <a:p>
            <a:pPr marL="0" indent="0">
              <a:buNone/>
            </a:pPr>
            <a:r>
              <a:rPr lang="sl-SI" sz="2400" dirty="0" smtClean="0"/>
              <a:t>• Katere </a:t>
            </a:r>
            <a:r>
              <a:rPr lang="sl-SI" sz="2400" dirty="0"/>
              <a:t>njegove kreposti me posebno nagovarjajo? Zakaj?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1704879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ZA POGOVOR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sl-SI" sz="2400" dirty="0" smtClean="0"/>
              <a:t>• Kako </a:t>
            </a:r>
            <a:r>
              <a:rPr lang="sl-SI" sz="2400" dirty="0"/>
              <a:t>sveti Jožef nagovarja nas kot člane ŽPS? Katere njegove kreposti so </a:t>
            </a:r>
            <a:r>
              <a:rPr lang="sl-SI" sz="2400" dirty="0" smtClean="0"/>
              <a:t>še poseben </a:t>
            </a:r>
            <a:r>
              <a:rPr lang="sl-SI" sz="2400" dirty="0"/>
              <a:t>izziv za našo župnijo? Zakaj?</a:t>
            </a:r>
          </a:p>
          <a:p>
            <a:pPr marL="0" indent="0" algn="just">
              <a:buNone/>
            </a:pPr>
            <a:r>
              <a:rPr lang="sl-SI" sz="2400" dirty="0" smtClean="0"/>
              <a:t>• Nekatere </a:t>
            </a:r>
            <a:r>
              <a:rPr lang="sl-SI" sz="2400" dirty="0"/>
              <a:t>pobožnosti k sv. Jožefu so skorajda pozabljene. V spodnji </a:t>
            </a:r>
            <a:r>
              <a:rPr lang="sl-SI" sz="2400" dirty="0" smtClean="0"/>
              <a:t>popotnici zapisani </a:t>
            </a:r>
            <a:r>
              <a:rPr lang="sl-SI" sz="2400" dirty="0"/>
              <a:t>predlogi za obhajanje Jožefovega leta so nam lahko v pomoč </a:t>
            </a:r>
            <a:r>
              <a:rPr lang="sl-SI" sz="2400" dirty="0" smtClean="0"/>
              <a:t>pri spodbudi </a:t>
            </a:r>
            <a:r>
              <a:rPr lang="sl-SI" sz="2400" dirty="0"/>
              <a:t>vernikom k priporočanju k svetemu Jožefu. Oblikujmo </a:t>
            </a:r>
            <a:r>
              <a:rPr lang="sl-SI" sz="2400" dirty="0" smtClean="0"/>
              <a:t>konkretne predloge </a:t>
            </a:r>
            <a:r>
              <a:rPr lang="sl-SI" sz="2400" dirty="0"/>
              <a:t>in spodbude, kako bomo v naši župniji vernike spodbujali </a:t>
            </a:r>
            <a:r>
              <a:rPr lang="sl-SI" sz="2400" dirty="0" smtClean="0"/>
              <a:t>k priporočanju </a:t>
            </a:r>
            <a:r>
              <a:rPr lang="sl-SI" sz="2400" dirty="0"/>
              <a:t>k sv. Jožefu!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403814155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2. poglavje</Template>
  <TotalTime>10</TotalTime>
  <Words>711</Words>
  <Application>Microsoft Office PowerPoint</Application>
  <PresentationFormat>Širokozaslonsko</PresentationFormat>
  <Paragraphs>32</Paragraphs>
  <Slides>12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12</vt:i4>
      </vt:variant>
    </vt:vector>
  </HeadingPairs>
  <TitlesOfParts>
    <vt:vector size="16" baseType="lpstr">
      <vt:lpstr>Arial</vt:lpstr>
      <vt:lpstr>Gill Sans MT</vt:lpstr>
      <vt:lpstr>Impact</vt:lpstr>
      <vt:lpstr>Badge</vt:lpstr>
      <vt:lpstr>PowerPointova predstavitev</vt:lpstr>
      <vt:lpstr>SVETI JOŽEF, NAŠ PRIPROŠNJIK</vt:lpstr>
      <vt:lpstr>PowerPointova predstavitev</vt:lpstr>
      <vt:lpstr>I. DUHOVNA POGLOBITEV</vt:lpstr>
      <vt:lpstr>II. IZTOČNICA ZA OSEBNI RAZMISLEK IN POGOVOR</vt:lpstr>
      <vt:lpstr>PowerPointova predstavitev</vt:lpstr>
      <vt:lpstr>PowerPointova predstavitev</vt:lpstr>
      <vt:lpstr>ZA OSEBNI RAZMISLEK</vt:lpstr>
      <vt:lpstr>ZA POGOVOR</vt:lpstr>
      <vt:lpstr>POPOTNICA</vt:lpstr>
      <vt:lpstr>PowerPointova predstavitev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Uporabnik sistema Windows</dc:creator>
  <cp:lastModifiedBy>Uporabnik sistema Windows</cp:lastModifiedBy>
  <cp:revision>2</cp:revision>
  <dcterms:created xsi:type="dcterms:W3CDTF">2021-08-25T08:53:38Z</dcterms:created>
  <dcterms:modified xsi:type="dcterms:W3CDTF">2021-08-25T09:03:55Z</dcterms:modified>
</cp:coreProperties>
</file>