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3" r:id="rId26"/>
    <p:sldId id="284" r:id="rId27"/>
    <p:sldId id="273" r:id="rId28"/>
    <p:sldId id="274" r:id="rId29"/>
    <p:sldId id="275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8" autoAdjust="0"/>
    <p:restoredTop sz="94660"/>
  </p:normalViewPr>
  <p:slideViewPr>
    <p:cSldViewPr>
      <p:cViewPr varScale="1">
        <p:scale>
          <a:sx n="93" d="100"/>
          <a:sy n="93" d="100"/>
        </p:scale>
        <p:origin x="115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A21F-8A23-4086-926B-0E152DDA4BA4}" type="datetimeFigureOut">
              <a:rPr lang="sl-SI" smtClean="0"/>
              <a:t>19. 08. 2024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09E8-7705-426C-B5B8-1B46F5EE8A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287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A21F-8A23-4086-926B-0E152DDA4BA4}" type="datetimeFigureOut">
              <a:rPr lang="sl-SI" smtClean="0"/>
              <a:t>19. 08. 2024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09E8-7705-426C-B5B8-1B46F5EE8A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381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A21F-8A23-4086-926B-0E152DDA4BA4}" type="datetimeFigureOut">
              <a:rPr lang="sl-SI" smtClean="0"/>
              <a:t>19. 08. 2024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09E8-7705-426C-B5B8-1B46F5EE8A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825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A21F-8A23-4086-926B-0E152DDA4BA4}" type="datetimeFigureOut">
              <a:rPr lang="sl-SI" smtClean="0"/>
              <a:t>19. 08. 2024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09E8-7705-426C-B5B8-1B46F5EE8A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707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A21F-8A23-4086-926B-0E152DDA4BA4}" type="datetimeFigureOut">
              <a:rPr lang="sl-SI" smtClean="0"/>
              <a:t>19. 08. 2024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09E8-7705-426C-B5B8-1B46F5EE8A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729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A21F-8A23-4086-926B-0E152DDA4BA4}" type="datetimeFigureOut">
              <a:rPr lang="sl-SI" smtClean="0"/>
              <a:t>19. 08. 2024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09E8-7705-426C-B5B8-1B46F5EE8A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282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A21F-8A23-4086-926B-0E152DDA4BA4}" type="datetimeFigureOut">
              <a:rPr lang="sl-SI" smtClean="0"/>
              <a:t>19. 08. 2024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09E8-7705-426C-B5B8-1B46F5EE8A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58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A21F-8A23-4086-926B-0E152DDA4BA4}" type="datetimeFigureOut">
              <a:rPr lang="sl-SI" smtClean="0"/>
              <a:t>19. 08. 2024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09E8-7705-426C-B5B8-1B46F5EE8A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434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A21F-8A23-4086-926B-0E152DDA4BA4}" type="datetimeFigureOut">
              <a:rPr lang="sl-SI" smtClean="0"/>
              <a:t>19. 08. 2024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09E8-7705-426C-B5B8-1B46F5EE8A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41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A21F-8A23-4086-926B-0E152DDA4BA4}" type="datetimeFigureOut">
              <a:rPr lang="sl-SI" smtClean="0"/>
              <a:t>19. 08. 2024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09E8-7705-426C-B5B8-1B46F5EE8A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482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A21F-8A23-4086-926B-0E152DDA4BA4}" type="datetimeFigureOut">
              <a:rPr lang="sl-SI" smtClean="0"/>
              <a:t>19. 08. 2024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09E8-7705-426C-B5B8-1B46F5EE8A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488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A21F-8A23-4086-926B-0E152DDA4BA4}" type="datetimeFigureOut">
              <a:rPr lang="sl-SI" smtClean="0"/>
              <a:t>19. 08. 2024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09E8-7705-426C-B5B8-1B46F5EE8AA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985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andrewdecurtis.com/wp-content/uploads/2013/12/kneeling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hqwallbase.com/images/big/Blue-Night-Wallpaper-1920x1080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wallpaper-for-desktop.net/walls/24/hd_wall_42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7" r="-244"/>
          <a:stretch/>
        </p:blipFill>
        <p:spPr bwMode="auto">
          <a:xfrm>
            <a:off x="-6630" y="-101479"/>
            <a:ext cx="9180000" cy="695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1101" y="332656"/>
            <a:ext cx="7772400" cy="1470025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FFF00"/>
                </a:solidFill>
              </a:rPr>
              <a:t>GOSPOD JE MOJ PASTIR, </a:t>
            </a:r>
            <a:br>
              <a:rPr lang="sl-SI" b="1" dirty="0">
                <a:solidFill>
                  <a:srgbClr val="FFFF00"/>
                </a:solidFill>
              </a:rPr>
            </a:br>
            <a:r>
              <a:rPr lang="sl-SI" b="1" dirty="0">
                <a:solidFill>
                  <a:srgbClr val="FFFF00"/>
                </a:solidFill>
              </a:rPr>
              <a:t>NIČ MI NE MANJKA!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http://www.one-voice.fr/wp-content/uploads/2011/06/Tendresse-agneau-et-humain-1024x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10242"/>
            <a:ext cx="6675338" cy="444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7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3671392" y="5273824"/>
            <a:ext cx="5472608" cy="15841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i="1" dirty="0">
                <a:solidFill>
                  <a:srgbClr val="FFFF00"/>
                </a:solidFill>
              </a:rPr>
              <a:t>Ne </a:t>
            </a:r>
            <a:r>
              <a:rPr lang="sl-SI" i="1" dirty="0" err="1">
                <a:solidFill>
                  <a:srgbClr val="FFFF00"/>
                </a:solidFill>
              </a:rPr>
              <a:t>plakaj</a:t>
            </a:r>
            <a:r>
              <a:rPr lang="sl-SI" i="1" dirty="0">
                <a:solidFill>
                  <a:srgbClr val="FFFF00"/>
                </a:solidFill>
              </a:rPr>
              <a:t>, dragi, nad pepelom sanj!</a:t>
            </a:r>
            <a:endParaRPr lang="sl-SI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i="1" dirty="0">
                <a:solidFill>
                  <a:srgbClr val="FFFF00"/>
                </a:solidFill>
              </a:rPr>
              <a:t>Vsa srečna sem v vrtovih svetlih dni,</a:t>
            </a:r>
            <a:endParaRPr lang="sl-SI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i="1" dirty="0">
                <a:solidFill>
                  <a:srgbClr val="FFFF00"/>
                </a:solidFill>
              </a:rPr>
              <a:t>pri Bogu, ki nad zarjami bedi</a:t>
            </a:r>
            <a:endParaRPr lang="sl-SI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i="1" dirty="0">
                <a:solidFill>
                  <a:srgbClr val="FFFF00"/>
                </a:solidFill>
              </a:rPr>
              <a:t>in z drobnimi je zvezdami obdan.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23554" name="Picture 2" descr="http://www.wallpaperslot.com/data/media/474/Heaven's%20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1197" cy="514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6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179512" y="5273824"/>
            <a:ext cx="5472608" cy="15841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i="1" dirty="0">
                <a:solidFill>
                  <a:srgbClr val="FFFF00"/>
                </a:solidFill>
              </a:rPr>
              <a:t>Da moj beli svit ti tuj, teman,</a:t>
            </a:r>
            <a:endParaRPr lang="sl-SI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i="1" dirty="0">
                <a:solidFill>
                  <a:srgbClr val="FFFF00"/>
                </a:solidFill>
              </a:rPr>
              <a:t>le to me peče v srcu in boli.</a:t>
            </a:r>
            <a:endParaRPr lang="sl-SI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i="1" dirty="0">
                <a:solidFill>
                  <a:srgbClr val="FFFF00"/>
                </a:solidFill>
              </a:rPr>
              <a:t>Glej, ker te ljubim, nudim ti dlani,</a:t>
            </a:r>
            <a:endParaRPr lang="sl-SI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i="1" dirty="0">
                <a:solidFill>
                  <a:srgbClr val="FFFF00"/>
                </a:solidFill>
              </a:rPr>
              <a:t>da taval več ne boš tako bolan.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22530" name="Picture 2" descr="http://i1.ytimg.com/vi/OBrY0WSYcY4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r="12844"/>
          <a:stretch/>
        </p:blipFill>
        <p:spPr bwMode="auto">
          <a:xfrm>
            <a:off x="2317515" y="0"/>
            <a:ext cx="6804248" cy="51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6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3671392" y="5273824"/>
            <a:ext cx="5472608" cy="158417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i="1" dirty="0">
                <a:solidFill>
                  <a:srgbClr val="FFFF00"/>
                </a:solidFill>
              </a:rPr>
              <a:t>Ko noč bo sinja čez grobove </a:t>
            </a:r>
            <a:r>
              <a:rPr lang="sl-SI" i="1" dirty="0" err="1">
                <a:solidFill>
                  <a:srgbClr val="FFFF00"/>
                </a:solidFill>
              </a:rPr>
              <a:t>pala</a:t>
            </a:r>
            <a:r>
              <a:rPr lang="sl-SI" i="1" dirty="0">
                <a:solidFill>
                  <a:srgbClr val="FFFF00"/>
                </a:solidFill>
              </a:rPr>
              <a:t>,</a:t>
            </a:r>
            <a:endParaRPr lang="sl-SI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i="1" dirty="0">
                <a:solidFill>
                  <a:srgbClr val="FFFF00"/>
                </a:solidFill>
              </a:rPr>
              <a:t>izgrebi belo svečo iz prsti</a:t>
            </a:r>
            <a:endParaRPr lang="sl-SI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i="1" dirty="0">
                <a:solidFill>
                  <a:srgbClr val="FFFF00"/>
                </a:solidFill>
              </a:rPr>
              <a:t>- prav tisto, ki na srcu mi gori –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21506" name="Picture 2" descr="http://andreasmoser.files.wordpress.com/2012/11/vilnius-all-saints-night-cemetery-candle-clos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4" r="694"/>
          <a:stretch/>
        </p:blipFill>
        <p:spPr bwMode="auto">
          <a:xfrm>
            <a:off x="0" y="0"/>
            <a:ext cx="805373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72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179512" y="5320397"/>
            <a:ext cx="5472608" cy="158417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i="1" dirty="0">
                <a:solidFill>
                  <a:srgbClr val="FFFF00"/>
                </a:solidFill>
              </a:rPr>
              <a:t>in v njenem žaru po samotni poti</a:t>
            </a:r>
            <a:endParaRPr lang="sl-SI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i="1" dirty="0">
                <a:solidFill>
                  <a:srgbClr val="FFFF00"/>
                </a:solidFill>
              </a:rPr>
              <a:t>do novih zarij pojdi mi naproti.</a:t>
            </a:r>
            <a:endParaRPr lang="sl-SI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i="1" dirty="0">
                <a:solidFill>
                  <a:srgbClr val="FFFF00"/>
                </a:solidFill>
              </a:rPr>
              <a:t>Takrat bom srečna roko ti podala.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29698" name="Picture 2" descr="http://michelewoodward.com/wp-content/uploads/2013/02/bigstock-candle-in-a-hand-196008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3" t="25162" r="1949" b="2563"/>
          <a:stretch/>
        </p:blipFill>
        <p:spPr bwMode="auto">
          <a:xfrm>
            <a:off x="2195736" y="-1"/>
            <a:ext cx="6963672" cy="525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5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5445224"/>
            <a:ext cx="8712968" cy="14127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dirty="0">
                <a:solidFill>
                  <a:srgbClr val="FFFF00"/>
                </a:solidFill>
              </a:rPr>
              <a:t>Moj Bog, pogosto se počutim majhnega pred skrivnostjo smrti. Zato te prosim: če me objame brezup, me dvigni, ne pusti me, da bi obupal. Če sem obupan in na tleh, me dvigni, da ne postanem zagrenjen in osoren, vzkipljiv. </a:t>
            </a:r>
          </a:p>
        </p:txBody>
      </p:sp>
      <p:pic>
        <p:nvPicPr>
          <p:cNvPr id="16386" name="Picture 2" descr="http://wallpapers.pizzot.com/iphone/3a0d138c21c00dcde9eea0304c9f800e/Lonely-Man-Walking-In-Fiel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"/>
          <a:stretch/>
        </p:blipFill>
        <p:spPr bwMode="auto">
          <a:xfrm>
            <a:off x="813400" y="589823"/>
            <a:ext cx="7589207" cy="464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1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5661248"/>
            <a:ext cx="8712968" cy="108012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dirty="0">
                <a:solidFill>
                  <a:srgbClr val="FFFF00"/>
                </a:solidFill>
              </a:rPr>
              <a:t>Ko me z vseh strani obdaja tema, me vodi proti domu, korak za korakom. Ko postanem zaskrbljen in me objame strah, me ne zapusti v moji slabosti. </a:t>
            </a:r>
          </a:p>
        </p:txBody>
      </p:sp>
      <p:pic>
        <p:nvPicPr>
          <p:cNvPr id="15362" name="Picture 2" descr="http://patesco.files.wordpress.com/2012/09/lonelywal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 t="754" r="786" b="5752"/>
          <a:stretch/>
        </p:blipFill>
        <p:spPr bwMode="auto">
          <a:xfrm>
            <a:off x="1315823" y="476672"/>
            <a:ext cx="6584361" cy="489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2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5445224"/>
            <a:ext cx="8712968" cy="14127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dirty="0">
                <a:solidFill>
                  <a:srgbClr val="FFFF00"/>
                </a:solidFill>
              </a:rPr>
              <a:t>Ko začne dvom najedati mojo vero, umiri zamotan klobčič mojih misli. Ko se počutim praznega in brez vere, me napolni z novo močjo, da bom lahko začel znova. Gospod, reši me! Stegni svojo roko in me objemi!</a:t>
            </a:r>
          </a:p>
        </p:txBody>
      </p:sp>
      <p:pic>
        <p:nvPicPr>
          <p:cNvPr id="14338" name="Picture 2" descr="http://www.prevailingtruth.com/wp-content/uploads/2011/12/Embrace-G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55" y="303919"/>
            <a:ext cx="4997289" cy="49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0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goodwp.com/images/201201/goodwp.com_209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r="14330"/>
          <a:stretch/>
        </p:blipFill>
        <p:spPr bwMode="auto">
          <a:xfrm>
            <a:off x="-1226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107504" y="38328"/>
            <a:ext cx="666794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dirty="0"/>
              <a:t>Gospod je moj pastir, nič mi ne manjka. Na zelenih pašnikih mi daje ležišče; k vodam počitka me vodi. Mojo dušo poživlja, vodi me po pravih stezah zaradi svojega imena. </a:t>
            </a:r>
          </a:p>
        </p:txBody>
      </p:sp>
    </p:spTree>
    <p:extLst>
      <p:ext uri="{BB962C8B-B14F-4D97-AF65-F5344CB8AC3E}">
        <p14:creationId xmlns:p14="http://schemas.microsoft.com/office/powerpoint/2010/main" val="2987851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5445224"/>
            <a:ext cx="8712968" cy="129614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dirty="0">
                <a:solidFill>
                  <a:srgbClr val="FFFF00"/>
                </a:solidFill>
              </a:rPr>
              <a:t>Tudi če bi hodil po globeli smrtne sence, se ne bojim hudega, ker si ti z menoj, tvoja palica in tvoja opora, ti me tolažita… prebival bom v hiši Gospodovi vse dni življenja« (</a:t>
            </a:r>
            <a:r>
              <a:rPr lang="sl-SI" dirty="0" err="1">
                <a:solidFill>
                  <a:srgbClr val="FFFF00"/>
                </a:solidFill>
              </a:rPr>
              <a:t>Ps</a:t>
            </a:r>
            <a:r>
              <a:rPr lang="sl-SI" dirty="0">
                <a:solidFill>
                  <a:srgbClr val="FFFF00"/>
                </a:solidFill>
              </a:rPr>
              <a:t> 23,1-4,6).</a:t>
            </a:r>
          </a:p>
        </p:txBody>
      </p:sp>
      <p:pic>
        <p:nvPicPr>
          <p:cNvPr id="12292" name="Picture 4" descr="http://1.bp.blogspot.com/-O_yJafHPrRk/TjPJMNCBvBI/AAAAAAAAAJY/2Qw1M0BRv8c/s1600/sheep%2Band%2Bshepherd%2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77" y="510902"/>
            <a:ext cx="6195053" cy="46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53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5013176"/>
            <a:ext cx="2808312" cy="172819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Moj Oče,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Ti si v meni.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Moje življenje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spreminjaš v sebi.</a:t>
            </a:r>
          </a:p>
        </p:txBody>
      </p:sp>
      <p:pic>
        <p:nvPicPr>
          <p:cNvPr id="11266" name="Picture 2" descr="http://2.bp.blogspot.com/-Nc-grl3aSEo/TzqRWHZKIKI/AAAAAAAAALA/B7r35-rG1W8/s1600/Arms%2Bstretched%2Bin%2Bpray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"/>
            <a:ext cx="7246007" cy="487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7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masai.si/datoteke/slike/safari/v/Picture%20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54"/>
            <a:ext cx="9172739" cy="687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5445224"/>
            <a:ext cx="8712968" cy="12961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Vse ponehava. Sonce, veter, misel in jaz.</a:t>
            </a:r>
            <a:br>
              <a:rPr lang="sl-SI" dirty="0">
                <a:solidFill>
                  <a:srgbClr val="FFFF00"/>
                </a:solidFill>
              </a:rPr>
            </a:br>
            <a:r>
              <a:rPr lang="sl-SI" dirty="0">
                <a:solidFill>
                  <a:srgbClr val="FFFF00"/>
                </a:solidFill>
              </a:rPr>
              <a:t>Počasi se bo noč zavlekla v dolino</a:t>
            </a:r>
            <a:br>
              <a:rPr lang="sl-SI" dirty="0">
                <a:solidFill>
                  <a:srgbClr val="FFFF00"/>
                </a:solidFill>
              </a:rPr>
            </a:br>
            <a:r>
              <a:rPr lang="sl-SI" dirty="0">
                <a:solidFill>
                  <a:srgbClr val="FFFF00"/>
                </a:solidFill>
              </a:rPr>
              <a:t>in bom sprostil obraz. Zvezde čakam.</a:t>
            </a:r>
          </a:p>
        </p:txBody>
      </p:sp>
    </p:spTree>
    <p:extLst>
      <p:ext uri="{BB962C8B-B14F-4D97-AF65-F5344CB8AC3E}">
        <p14:creationId xmlns:p14="http://schemas.microsoft.com/office/powerpoint/2010/main" val="1760935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5004048" y="5157192"/>
            <a:ext cx="3960440" cy="15841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Iz prvega neba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si ustvaril moje oko;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razodel si mi svojo lepoto,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rožni odsev svoje zenice.</a:t>
            </a:r>
          </a:p>
        </p:txBody>
      </p:sp>
      <p:pic>
        <p:nvPicPr>
          <p:cNvPr id="10242" name="Picture 2" descr="http://2.bp.blogspot.com/-4jxCWA-Bs8o/UkbuULQcLWI/AAAAAAAAACk/5AZKOW4U56c/s1600/behind_blue_eyes_by_lunareine-d32ygb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376"/>
            <a:ext cx="7236297" cy="496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464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4869160"/>
            <a:ext cx="5040560" cy="208823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Na cesto ljubezni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si speljal vse nepremagljive ovinke;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sledim golobu z belimi krili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iz sence zemlje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v Tvoj tempelj iz zvezd.</a:t>
            </a:r>
          </a:p>
        </p:txBody>
      </p:sp>
      <p:pic>
        <p:nvPicPr>
          <p:cNvPr id="9218" name="Picture 2" descr="https://pbs.twimg.com/profile_images/378800000857742077/5Gc83K0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"/>
            <a:ext cx="6228184" cy="46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08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4788024" y="5157192"/>
            <a:ext cx="4176464" cy="15841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Tako se vračam vate.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Hitim, obuta v tvoje sandale.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Mojo zgodbo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boš samo ti dokončal.</a:t>
            </a:r>
          </a:p>
        </p:txBody>
      </p:sp>
      <p:pic>
        <p:nvPicPr>
          <p:cNvPr id="8194" name="Picture 2" descr="http://personal-finance.thefuntimesguide.com/images/blogs/walking-in-sand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" y="0"/>
            <a:ext cx="6684235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04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5301208"/>
            <a:ext cx="4320480" cy="14401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Vsi smo zate enaki,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zgneteni iz kraljestva duha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in minljive prsti.</a:t>
            </a:r>
          </a:p>
        </p:txBody>
      </p:sp>
      <p:pic>
        <p:nvPicPr>
          <p:cNvPr id="7172" name="Picture 4" descr="kneel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8139"/>
            <a:ext cx="7308304" cy="518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03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 txBox="1">
            <a:spLocks/>
          </p:cNvSpPr>
          <p:nvPr/>
        </p:nvSpPr>
        <p:spPr>
          <a:xfrm>
            <a:off x="5543600" y="5228684"/>
            <a:ext cx="3600400" cy="1628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Kako lepo bo,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ko nihče ne bo več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prešteval mojega časa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in tehtal mojega dela.</a:t>
            </a:r>
          </a:p>
        </p:txBody>
      </p:sp>
      <p:pic>
        <p:nvPicPr>
          <p:cNvPr id="6146" name="Picture 2" descr="http://i1.ytimg.com/vi/640GkADC8lo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1117" r="3627" b="627"/>
          <a:stretch/>
        </p:blipFill>
        <p:spPr bwMode="auto">
          <a:xfrm>
            <a:off x="0" y="0"/>
            <a:ext cx="6443159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88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2"/>
          <p:cNvSpPr txBox="1">
            <a:spLocks/>
          </p:cNvSpPr>
          <p:nvPr/>
        </p:nvSpPr>
        <p:spPr>
          <a:xfrm>
            <a:off x="107504" y="4797152"/>
            <a:ext cx="3851920" cy="206033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Kako lepo bo,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ko bom v krogu obstanka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živela le Zate,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ne več onemogla,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razlomljena in peščena.</a:t>
            </a:r>
          </a:p>
        </p:txBody>
      </p:sp>
      <p:pic>
        <p:nvPicPr>
          <p:cNvPr id="34818" name="Picture 2" descr="http://content.contentthatworks.com/images_articles/2009/health/health_20090819_vitamind_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4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9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2"/>
          <p:cNvSpPr txBox="1">
            <a:spLocks/>
          </p:cNvSpPr>
          <p:nvPr/>
        </p:nvSpPr>
        <p:spPr>
          <a:xfrm>
            <a:off x="4932040" y="4653136"/>
            <a:ext cx="4211960" cy="220434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Kako lepo bo,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ko bom svetinja,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spravljena v dan brez večera,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vsem tolažba,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neskaljeno veselje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Jezusa Odrešenika.</a:t>
            </a:r>
          </a:p>
        </p:txBody>
      </p:sp>
      <p:pic>
        <p:nvPicPr>
          <p:cNvPr id="33794" name="Picture 2" descr="http://spiritualityhealth.com/sites/default/files/styles/header_image/public/heaven-101438594.jpg?itok=COFW76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5" y="-5748"/>
            <a:ext cx="7211904" cy="437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0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5445224"/>
            <a:ext cx="8712968" cy="141277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dirty="0">
                <a:solidFill>
                  <a:srgbClr val="FFFF00"/>
                </a:solidFill>
              </a:rPr>
              <a:t>Vsak dan umiramo za nov dan in vsako jutro se na novo rodimo. Življenja nimamo v svojih rokah. Vsaka ura, vsak udarec našega srca je čudovit dar. Vsak dan umiramo za nov dan in se za dan približamo odločilnemu trenutku svojega odhoda v večnost.</a:t>
            </a:r>
          </a:p>
        </p:txBody>
      </p:sp>
      <p:pic>
        <p:nvPicPr>
          <p:cNvPr id="5122" name="Picture 2" descr="http://www.look.com.ua/images/201307/look.com.ua_72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32" y="398251"/>
            <a:ext cx="7345743" cy="48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94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5589240"/>
            <a:ext cx="8712968" cy="12687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dirty="0">
                <a:solidFill>
                  <a:srgbClr val="FFFF00"/>
                </a:solidFill>
              </a:rPr>
              <a:t>Vsako potovanje človeka v vesolje skrbno pripravljajo. Pot je zelo draga in zahteva veliko strokovnega znanja in dela tisočih ljudi.</a:t>
            </a:r>
          </a:p>
        </p:txBody>
      </p:sp>
      <p:pic>
        <p:nvPicPr>
          <p:cNvPr id="4098" name="Picture 2" descr="http://www.southover.org.uk/wp-content/uploads/2013/07/space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52" y="404664"/>
            <a:ext cx="6683896" cy="50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05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5445224"/>
            <a:ext cx="8712968" cy="12961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dirty="0">
                <a:solidFill>
                  <a:srgbClr val="FFFF00"/>
                </a:solidFill>
              </a:rPr>
              <a:t>Pot v večnost nič ne stane in ne zahteva nobenega znanja. Pot v večnost zahteva le predanost, vero in ljubezen. Hoditi moramo po dobri poti.</a:t>
            </a:r>
          </a:p>
        </p:txBody>
      </p:sp>
      <p:pic>
        <p:nvPicPr>
          <p:cNvPr id="3074" name="Picture 2" descr="http://4.bp.blogspot.com/-YPOmmvYT5cQ/TnILZmz9rVI/AAAAAAAABr0/Qp0R23qF8S8/s1600/hap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72" y="417473"/>
            <a:ext cx="7282663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3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Blue Night Wallpaper 1920x1080">
            <a:hlinkClick r:id="rId2" tooltip="Blue Night Wallpaper 1920x1080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r="13517"/>
          <a:stretch/>
        </p:blipFill>
        <p:spPr bwMode="auto">
          <a:xfrm>
            <a:off x="-5898" y="-24569"/>
            <a:ext cx="9144000" cy="688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grada vsebine 2"/>
          <p:cNvSpPr txBox="1">
            <a:spLocks/>
          </p:cNvSpPr>
          <p:nvPr/>
        </p:nvSpPr>
        <p:spPr>
          <a:xfrm>
            <a:off x="60618" y="188640"/>
            <a:ext cx="4968552" cy="129614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Tople zvezde in večernega miru.</a:t>
            </a:r>
            <a:br>
              <a:rPr lang="sl-SI" dirty="0">
                <a:solidFill>
                  <a:srgbClr val="FFFF00"/>
                </a:solidFill>
              </a:rPr>
            </a:br>
            <a:r>
              <a:rPr lang="sl-SI" dirty="0">
                <a:solidFill>
                  <a:srgbClr val="FFFF00"/>
                </a:solidFill>
              </a:rPr>
              <a:t>In Njega, ki bo dal noči barve.</a:t>
            </a:r>
            <a:br>
              <a:rPr lang="sl-SI" dirty="0">
                <a:solidFill>
                  <a:srgbClr val="FFFF00"/>
                </a:solidFill>
              </a:rPr>
            </a:br>
            <a:r>
              <a:rPr lang="sl-SI" dirty="0">
                <a:solidFill>
                  <a:srgbClr val="FFFF00"/>
                </a:solidFill>
              </a:rPr>
              <a:t>Svetlo bo drugače.</a:t>
            </a:r>
          </a:p>
        </p:txBody>
      </p:sp>
      <p:sp>
        <p:nvSpPr>
          <p:cNvPr id="6" name="AutoShape 2" descr="Night Stars Wallpaper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4" descr="Night Stars Wallpaper"/>
          <p:cNvSpPr>
            <a:spLocks noChangeAspect="1" noChangeArrowheads="1"/>
          </p:cNvSpPr>
          <p:nvPr/>
        </p:nvSpPr>
        <p:spPr bwMode="auto">
          <a:xfrm>
            <a:off x="215900" y="15875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628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548680"/>
            <a:ext cx="3672408" cy="63093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Misel na smrt,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na lastno smrt,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je resnična obogatitev in deluje pomirjujoče. Naše misli odtrgajo od misli na vsakdanje življenje. Odpirajo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se nam nova obzorja in </a:t>
            </a:r>
            <a:r>
              <a:rPr lang="sl-SI" dirty="0" err="1">
                <a:solidFill>
                  <a:srgbClr val="FFFF00"/>
                </a:solidFill>
              </a:rPr>
              <a:t>nesluteni</a:t>
            </a:r>
            <a:r>
              <a:rPr lang="sl-SI" dirty="0">
                <a:solidFill>
                  <a:srgbClr val="FFFF00"/>
                </a:solidFill>
              </a:rPr>
              <a:t> pogledi. Naše življenje postaja bogatejše.</a:t>
            </a:r>
          </a:p>
        </p:txBody>
      </p:sp>
      <p:pic>
        <p:nvPicPr>
          <p:cNvPr id="44034" name="Picture 2" descr="http://cfile25.uf.tistory.com/T1050x1050/247C5B4152DFC1112B9D4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8738" cy="693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25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5301208"/>
            <a:ext cx="8712968" cy="155679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dirty="0">
                <a:solidFill>
                  <a:srgbClr val="FFFF00"/>
                </a:solidFill>
              </a:rPr>
              <a:t>Če verujemo v večno življenje, ni misel na smrt nikakršna črnogledost. Misel na smrt v veri je razmišljanje z jasnim pogledom, osvobajajoče razmišljanje s prihodnostjo.</a:t>
            </a:r>
          </a:p>
        </p:txBody>
      </p:sp>
      <p:pic>
        <p:nvPicPr>
          <p:cNvPr id="43010" name="Picture 2" descr="http://i.imgur.com/Y0Lv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t="1491" r="1533" b="3088"/>
          <a:stretch/>
        </p:blipFill>
        <p:spPr bwMode="auto">
          <a:xfrm>
            <a:off x="-9712" y="0"/>
            <a:ext cx="9153711" cy="507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61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5877272"/>
            <a:ext cx="8712968" cy="9807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dirty="0">
                <a:solidFill>
                  <a:srgbClr val="FFFF00"/>
                </a:solidFill>
              </a:rPr>
              <a:t>Zahvaljujemo se ti, Gospod, Bog, za naše umrle, ki so nam bili tako blizu.</a:t>
            </a:r>
          </a:p>
        </p:txBody>
      </p:sp>
      <p:pic>
        <p:nvPicPr>
          <p:cNvPr id="41986" name="Picture 2" descr="http://4.bp.blogspot.com/_9prnIeV0NlY/TFyElvDT27I/AAAAAAAACDY/DJPBLRrMoi0/s1600/IMG_04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438"/>
            <a:ext cx="7200800" cy="54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06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5949280"/>
            <a:ext cx="8712968" cy="9087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dirty="0">
                <a:solidFill>
                  <a:srgbClr val="FFFF00"/>
                </a:solidFill>
              </a:rPr>
              <a:t>Zahvaljujemo se ti za prijateljstvo, ki so ga nudili, </a:t>
            </a:r>
            <a:br>
              <a:rPr lang="sl-SI" dirty="0">
                <a:solidFill>
                  <a:srgbClr val="FFFF00"/>
                </a:solidFill>
              </a:rPr>
            </a:br>
            <a:r>
              <a:rPr lang="sl-SI" dirty="0">
                <a:solidFill>
                  <a:srgbClr val="FFFF00"/>
                </a:solidFill>
              </a:rPr>
              <a:t>za mir, ki so ga prinašali. </a:t>
            </a:r>
          </a:p>
        </p:txBody>
      </p:sp>
      <p:pic>
        <p:nvPicPr>
          <p:cNvPr id="40962" name="Picture 2" descr="https://lh4.googleusercontent.com/-XsZfq9d2K1E/TW35-H_iESI/AAAAAAAAADw/kXDTPnvVxtc/s1600/The_Ancient_Cemetery_In_Genoa_popgive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10" y="441926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600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6300192" y="620688"/>
            <a:ext cx="2664296" cy="576064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Prosimo te,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naj se nič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od njihovega življenja ne izgubi,  kar so živeli in storili,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naj bo svetu v prid; vse, kar jim je bilo sveto,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naj spoštujemo ljudje,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ki ostajamo za njim,  in po vsem, v čemer so bili veliki, naj nam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še naprej govorijo. </a:t>
            </a:r>
          </a:p>
        </p:txBody>
      </p:sp>
      <p:pic>
        <p:nvPicPr>
          <p:cNvPr id="39938" name="Picture 2" descr="http://images.dpchallenge.com/images_challenge/0-999/130/800/Copyrighted_Image_Reuse_Prohibited_344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7" y="0"/>
            <a:ext cx="6137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11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5877272"/>
            <a:ext cx="8712968" cy="8640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dirty="0">
                <a:solidFill>
                  <a:srgbClr val="FFFF00"/>
                </a:solidFill>
              </a:rPr>
              <a:t>Prosimo te, naj živijo naprej v nas, v naših srcih in veselju do življenja, v naših mislih in naši vesti.</a:t>
            </a:r>
          </a:p>
        </p:txBody>
      </p:sp>
      <p:pic>
        <p:nvPicPr>
          <p:cNvPr id="38914" name="Picture 2" descr="http://1.bp.blogspot.com/_xEwi2-Wzt2k/TPX3uUj_z0I/AAAAAAAAAKU/LbisWCflC_E/s1600/AngelintheMorning%255B1%25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056784" cy="53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78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73491" y="1126548"/>
            <a:ext cx="4104456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Molimo za vse,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ki morajo živeti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s praznim mestom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ob strani, za vse,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ki žalujejo za otrokom, ki so ga morali izgubiti, za prijateljem,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ki je zapustil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njihov krog.</a:t>
            </a:r>
          </a:p>
        </p:txBody>
      </p:sp>
      <p:pic>
        <p:nvPicPr>
          <p:cNvPr id="37890" name="Picture 2" descr="http://fc07.deviantart.net/fs70/i/2011/188/f/d/the_praying_angel_by_the7colorist-d3lb0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1"/>
            <a:ext cx="4572000" cy="686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7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51520" y="5589240"/>
            <a:ext cx="8712968" cy="115212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dirty="0">
                <a:solidFill>
                  <a:srgbClr val="FFFF00"/>
                </a:solidFill>
              </a:rPr>
              <a:t>Nisi pomisli, da to klasje, ki je pokošeno in povezano v snopje, ni umrlo, temveč, da bo obrodilo tisočkratno življenje?</a:t>
            </a:r>
          </a:p>
        </p:txBody>
      </p:sp>
      <p:pic>
        <p:nvPicPr>
          <p:cNvPr id="19458" name="Picture 2" descr="http://www.toseftaonline.org/blog/images/sheaves_in_field_lancaster_count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 b="16"/>
          <a:stretch/>
        </p:blipFill>
        <p:spPr bwMode="auto">
          <a:xfrm>
            <a:off x="872447" y="476672"/>
            <a:ext cx="7399106" cy="482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18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248572" y="1124744"/>
            <a:ext cx="3528392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Pomislil še nisi,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da nikoli nobena solza ni bila prelita zastonj, pomislil še nisi, da je smrt mati in da teše nebeški tesar mrtvaško postelj in </a:t>
            </a:r>
            <a:r>
              <a:rPr lang="sl-SI" dirty="0" err="1">
                <a:solidFill>
                  <a:srgbClr val="FFFF00"/>
                </a:solidFill>
              </a:rPr>
              <a:t>zibelj</a:t>
            </a:r>
            <a:r>
              <a:rPr lang="sl-SI" dirty="0">
                <a:solidFill>
                  <a:srgbClr val="FFFF00"/>
                </a:solidFill>
              </a:rPr>
              <a:t> obenem...</a:t>
            </a:r>
          </a:p>
        </p:txBody>
      </p:sp>
      <p:pic>
        <p:nvPicPr>
          <p:cNvPr id="18436" name="Picture 4" descr="http://jkolenc.files.wordpress.com/2012/06/zibel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49" y="483"/>
            <a:ext cx="5168403" cy="685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0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3779912" y="5157192"/>
            <a:ext cx="5472608" cy="15841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Pokopališče je kot tihi hram: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nad mladim grobom senca križa joče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in tja čez sivi zid na goro hoče.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Ob grobu v soju sveč klečim tak sam.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0" t="24877" r="3330" b="28510"/>
          <a:stretch/>
        </p:blipFill>
        <p:spPr bwMode="auto">
          <a:xfrm>
            <a:off x="0" y="-2598"/>
            <a:ext cx="5652120" cy="494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46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179512" y="5157192"/>
            <a:ext cx="5472608" cy="15841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Odšla si v kraje, ki jih ne poznam,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ne vidijo oči, široko </a:t>
            </a:r>
            <a:r>
              <a:rPr lang="sl-SI" dirty="0" err="1">
                <a:solidFill>
                  <a:srgbClr val="FFFF00"/>
                </a:solidFill>
              </a:rPr>
              <a:t>zroče</a:t>
            </a:r>
            <a:r>
              <a:rPr lang="sl-SI" dirty="0">
                <a:solidFill>
                  <a:srgbClr val="FFFF00"/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ne sluti jih srce trepetajoče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in truden več ne vem, ne kod ne kam.</a:t>
            </a:r>
          </a:p>
        </p:txBody>
      </p:sp>
      <p:pic>
        <p:nvPicPr>
          <p:cNvPr id="26697" name="Picture 73" descr="http://d2tq98mqfjyz2l.cloudfront.net/image_cache/13592946585624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23" y="-9028"/>
            <a:ext cx="7540847" cy="502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3455368" y="5633864"/>
            <a:ext cx="5688632" cy="122413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Ko sem po temnih blodnjah srečal tebe,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sem skoraj mislil, da sem zgrabil sanje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in tebe kakor zvezdo vpletel vanje.</a:t>
            </a:r>
          </a:p>
        </p:txBody>
      </p:sp>
      <p:pic>
        <p:nvPicPr>
          <p:cNvPr id="25606" name="Picture 6" descr="http://4.bp.blogspot.com/-OYlrWFvtIrk/UWHxcepCLwI/AAAAAAAAAgA/VJWGKzRfeyE/s1600/looking%2Bto%2BG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t="800" r="703" b="1635"/>
          <a:stretch/>
        </p:blipFill>
        <p:spPr bwMode="auto">
          <a:xfrm>
            <a:off x="-1" y="0"/>
            <a:ext cx="615035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0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d Desert S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 txBox="1">
            <a:spLocks/>
          </p:cNvSpPr>
          <p:nvPr/>
        </p:nvSpPr>
        <p:spPr>
          <a:xfrm>
            <a:off x="179512" y="5273824"/>
            <a:ext cx="5760640" cy="158417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In zdaj te ni. Zakaj odšla si v mrak,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ti zadnji žarek sanj, bolesti, sreče?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rgbClr val="FFFF00"/>
                </a:solidFill>
              </a:rPr>
              <a:t>Bojim se, da ne pridem več iz ječe.</a:t>
            </a:r>
          </a:p>
        </p:txBody>
      </p:sp>
      <p:pic>
        <p:nvPicPr>
          <p:cNvPr id="24578" name="Picture 2" descr="http://24.media.tumblr.com/tumblr_m6yg6y9PWP1race41o1_1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787175" cy="51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4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1022</Words>
  <Application>Microsoft Office PowerPoint</Application>
  <PresentationFormat>Diaprojekcija na zaslonu (4:3)</PresentationFormat>
  <Paragraphs>99</Paragraphs>
  <Slides>36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Officeova tema</vt:lpstr>
      <vt:lpstr>GOSPOD JE MOJ PASTIR,  NIČ MI NE MANJKA!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Marjan</dc:creator>
  <cp:lastModifiedBy>Neža Novak</cp:lastModifiedBy>
  <cp:revision>23</cp:revision>
  <dcterms:created xsi:type="dcterms:W3CDTF">2014-02-08T07:10:06Z</dcterms:created>
  <dcterms:modified xsi:type="dcterms:W3CDTF">2024-08-19T10:22:20Z</dcterms:modified>
</cp:coreProperties>
</file>