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" y="-1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cxnSp>
        <p:nvCxnSpPr>
          <p:cNvPr id="8" name="Raven povezoval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grada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7DD7-829B-4FE5-A3AC-4F97D8C9F1BC}" type="datetimeFigureOut">
              <a:rPr lang="sl-SI" smtClean="0"/>
              <a:t>17.3.2013</a:t>
            </a:fld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943D1-E78E-4257-A98C-65CA19D54BA9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7DD7-829B-4FE5-A3AC-4F97D8C9F1BC}" type="datetimeFigureOut">
              <a:rPr lang="sl-SI" smtClean="0"/>
              <a:t>17.3.2013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43D1-E78E-4257-A98C-65CA19D54BA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7DD7-829B-4FE5-A3AC-4F97D8C9F1BC}" type="datetimeFigureOut">
              <a:rPr lang="sl-SI" smtClean="0"/>
              <a:t>17.3.2013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43D1-E78E-4257-A98C-65CA19D54BA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647DD7-829B-4FE5-A3AC-4F97D8C9F1BC}" type="datetimeFigureOut">
              <a:rPr lang="sl-SI" smtClean="0"/>
              <a:t>17.3.2013</a:t>
            </a:fld>
            <a:endParaRPr lang="sl-SI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E3943D1-E78E-4257-A98C-65CA19D54BA9}" type="slidenum">
              <a:rPr lang="sl-SI" smtClean="0"/>
              <a:t>‹#›</a:t>
            </a:fld>
            <a:endParaRPr lang="sl-SI"/>
          </a:p>
        </p:txBody>
      </p:sp>
      <p:sp>
        <p:nvSpPr>
          <p:cNvPr id="16" name="Ograda no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7DD7-829B-4FE5-A3AC-4F97D8C9F1BC}" type="datetimeFigureOut">
              <a:rPr lang="sl-SI" smtClean="0"/>
              <a:t>17.3.2013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43D1-E78E-4257-A98C-65CA19D54BA9}" type="slidenum">
              <a:rPr lang="sl-SI" smtClean="0"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cxnSp>
        <p:nvCxnSpPr>
          <p:cNvPr id="7" name="Raven povezoval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7DD7-829B-4FE5-A3AC-4F97D8C9F1BC}" type="datetimeFigureOut">
              <a:rPr lang="sl-SI" smtClean="0"/>
              <a:t>17.3.2013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43D1-E78E-4257-A98C-65CA19D54BA9}" type="slidenum">
              <a:rPr lang="sl-SI" smtClean="0"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43D1-E78E-4257-A98C-65CA19D54BA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7DD7-829B-4FE5-A3AC-4F97D8C9F1BC}" type="datetimeFigureOut">
              <a:rPr lang="sl-SI" smtClean="0"/>
              <a:t>17.3.2013</a:t>
            </a:fld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cxnSp>
        <p:nvCxnSpPr>
          <p:cNvPr id="10" name="Raven povezoval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7DD7-829B-4FE5-A3AC-4F97D8C9F1BC}" type="datetimeFigureOut">
              <a:rPr lang="sl-SI" smtClean="0"/>
              <a:t>17.3.2013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43D1-E78E-4257-A98C-65CA19D54BA9}" type="slidenum">
              <a:rPr lang="sl-SI" smtClean="0"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7DD7-829B-4FE5-A3AC-4F97D8C9F1BC}" type="datetimeFigureOut">
              <a:rPr lang="sl-SI" smtClean="0"/>
              <a:t>17.3.2013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43D1-E78E-4257-A98C-65CA19D54BA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Ograda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647DD7-829B-4FE5-A3AC-4F97D8C9F1BC}" type="datetimeFigureOut">
              <a:rPr lang="sl-SI" smtClean="0"/>
              <a:t>17.3.2013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3943D1-E78E-4257-A98C-65CA19D54BA9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7DD7-829B-4FE5-A3AC-4F97D8C9F1BC}" type="datetimeFigureOut">
              <a:rPr lang="sl-SI" smtClean="0"/>
              <a:t>17.3.2013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943D1-E78E-4257-A98C-65CA19D54BA9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besedil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647DD7-829B-4FE5-A3AC-4F97D8C9F1BC}" type="datetimeFigureOut">
              <a:rPr lang="sl-SI" smtClean="0"/>
              <a:t>17.3.2013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E3943D1-E78E-4257-A98C-65CA19D54BA9}" type="slidenum">
              <a:rPr lang="sl-SI" smtClean="0"/>
              <a:t>‹#›</a:t>
            </a:fld>
            <a:endParaRPr lang="sl-SI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si/url?sa=i&amp;rct=j&amp;q=SVETA%20TEREZIJA%20DETETA%20JEZUSA&amp;source=images&amp;cd=&amp;docid=08Yyvp9uuJjHjM&amp;tbnid=C37YWq-Gr5jSOM:&amp;ved=0CAUQjRw&amp;url=http%3A%2F%2Fwww.theresians.org%2Findex.php%2Fprayers-and-reflections&amp;ei=-0lGUYOFEc6EtQani4H4BA&amp;bvm=bv.43828540,d.Yms&amp;psig=AFQjCNG5Qwexytk22fr5IhsVENV5Rka6fQ&amp;ust=1363647345364560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si/url?sa=i&amp;rct=j&amp;q=love+god&amp;source=images&amp;cd=&amp;cad=rja&amp;docid=MHr7WLIPbHUUWM&amp;tbnid=KkZpdUpXmy-TSM:&amp;ved=0CAUQjRw&amp;url=http%3A%2F%2Fwhispersfortheheart.wordpress.com%2F2010%2F04%2F21%2Fhungry-for-love-god-satisfies-in-surrender%2F&amp;ei=rFVGUfPvPI-HswarnYGwCw&amp;bvm=bv.43828540,d.Yms&amp;psig=AFQjCNHxSzdNGHiwsH3D06L6RO5c-36zDw&amp;ust=1363650332838851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si/url?sa=i&amp;rct=j&amp;q=heaven+jesus&amp;source=images&amp;cd=&amp;cad=rja&amp;docid=MX0ZXUYOKcdG6M&amp;tbnid=Dc4KGAfmIzwiDM:&amp;ved=0CAUQjRw&amp;url=http%3A%2F%2Ffernerb.com%2FWhat.Is.Heaven.html&amp;ei=9FVGUYToGsvOsga9_YDICQ&amp;bvm=bv.43828540,d.Yms&amp;psig=AFQjCNGDhFcREtFgN9Us5QH1khWApUe7Mg&amp;ust=1363650413783770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si/url?sa=i&amp;rct=j&amp;q=run+grass&amp;source=images&amp;cd=&amp;cad=rja&amp;docid=jcGPbEiWA8BI-M&amp;tbnid=UaJrdsTXOovFiM:&amp;ved=0CAUQjRw&amp;url=http%3A%2F%2Fvi.sualize.us%2Fwe_heart_it_visual_bookmark_for_everyone_girl_nature_running_dress_picture_26hX.html&amp;ei=7VZGUeOXPMjItAbqpoGICg&amp;bvm=bv.43828540,d.Yms&amp;psig=AFQjCNHj9Mxuih3BkdhQa64vcfhyS88obg&amp;ust=1363650618742921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si/url?sa=i&amp;rct=j&amp;q=theresa%20lisieux%20death&amp;source=images&amp;cd=&amp;cad=rja&amp;docid=zOetR2ic2TbRCM&amp;tbnid=SVMdiHD_uQecIM:&amp;ved=0CAUQjRw&amp;url=http%3A%2F%2Fwww.espacojames.com.br%2F%3Fcat%3D21%26id%3D8868&amp;ei=M1dGUbbrD4iutAbR-IDIBw&amp;bvm=bv.43828540,d.Yms&amp;psig=AFQjCNGxEk3tn-H1sI3x91AdJ73nID1wZg&amp;ust=136365073684130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si/url?sa=i&amp;rct=j&amp;q=body%20soul&amp;source=images&amp;cd=&amp;docid=mKS8qC5wUFVbKM&amp;tbnid=mPcgiifgb__xYM:&amp;ved=0CAUQjRw&amp;url=http%3A%2F%2Fwww.proyectopv.org%2F1-verdad%2Fcaproyeccionesvolunt.htm&amp;ei=dkxGUY7BFcnPtAaHmIH4DA&amp;bvm=bv.43828540,d.Yms&amp;psig=AFQjCNG3MD_sjlNuKr7lLPC1fnlp5A8LUQ&amp;ust=136364797859308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si/url?sa=i&amp;rct=j&amp;q=therese%20lisieux&amp;source=images&amp;cd=&amp;cad=rja&amp;docid=JhlYofabu24yTM&amp;tbnid=4fvm6JApV4DBuM:&amp;ved=0CAUQjRw&amp;url=http%3A%2F%2Fwww.vebidoo.de%2Fsanta%2Bteresinha&amp;ei=10xGUeKFIobEtQb83oGACw&amp;bvm=bv.43828540,d.Yms&amp;psig=AFQjCNE1-1CWDBh18ErO7sgG-cFkrTQ4oA&amp;ust=136364806916944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si/url?sa=i&amp;rct=j&amp;q=therese%20lisieux&amp;source=images&amp;cd=&amp;cad=rja&amp;docid=MbAR9amn5_VvFM&amp;tbnid=PR-XgzZKhUUYkM:&amp;ved=0CAUQjRw&amp;url=http%3A%2F%2Fwww.ebay.com%2Fitm%2FStained-Glass-Window-St-Teresa-of-Lisieux-%2F270686507922&amp;ei=jk1GUbjCHsyFtQbdzIGoCA&amp;bvm=bv.43828540,d.Yms&amp;psig=AFQjCNHeLhC_YYsI53cuBlcWQ2QuNATxXw&amp;ust=136364826771987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si/url?sa=i&amp;rct=j&amp;q=jesus%20cross&amp;source=images&amp;cd=&amp;cad=rja&amp;docid=D2Ej2wH0yGrkJM&amp;tbnid=Oo9MXbFkNNnybM:&amp;ved=0CAUQjRw&amp;url=http%3A%2F%2Fwww.facebook.com%2Fpages%2FReverend-Dan-Smith%2F294099467281429&amp;ei=gU5GUe70HsqJtQbm8IGADw&amp;bvm=bv.43828540,d.Yms&amp;psig=AFQjCNE7kWPGEeRX38FyzD1dUObRHBkTvA&amp;ust=136364851235437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si/url?sa=i&amp;rct=j&amp;q=mum%20child&amp;source=images&amp;cd=&amp;cad=rja&amp;docid=389QnxZVqiQyIM&amp;tbnid=jo1C6POewbD_SM:&amp;ved=0CAUQjRw&amp;url=http%3A%2F%2Fuogcc.org.ua%2Fua%2Fletters%2Farticle%2F%3Farticle%3D7196&amp;ei=I1BGUabxAYzLtAaytoG4DA&amp;bvm=bv.43828540,d.Yms&amp;psig=AFQjCNEYpaTYGWHz7c4FXWZjel4z67W9Iw&amp;ust=136364892877491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si/url?sa=i&amp;rct=j&amp;q=heaven+love&amp;source=images&amp;cd=&amp;cad=rja&amp;docid=QwKkYM8DyUjgKM&amp;tbnid=ePnu7tws72KkWM:&amp;ved=0CAUQjRw&amp;url=http%3A%2F%2Fchippewapa.blogspot.com%2F&amp;ei=ulBGUZvqBcbaswaz8oHQCA&amp;bvm=bv.43828540,d.Yms&amp;psig=AFQjCNHAyhNXw1SIebrmmC95oNRd6O1ATQ&amp;ust=136364902301438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si/url?sa=i&amp;rct=j&amp;q=mary+mother+of+god&amp;source=images&amp;cd=&amp;cad=rja&amp;docid=WpYlN6tjAdjUGM&amp;tbnid=ZtM0HwBoYbUyEM:&amp;ved=0CAUQjRw&amp;url=http%3A%2F%2Fstwalburgas.blogspot.com%2F2013%2F01%2Fsolemnity-of-mary-mother-of-god.html&amp;ei=IFNGUdyuG4-Wswa8x4DgBQ&amp;bvm=bv.43828540,d.Yms&amp;psig=AFQjCNGgKFVnSq2pzjyR2V5Qo94nHt7vGw&amp;ust=1363649631396173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si/url?sa=i&amp;rct=j&amp;q=teresa+lisieux+love+god&amp;source=images&amp;cd=&amp;docid=4U2DpY0yh_hpIM&amp;tbnid=LlrejLzbtZf4mM:&amp;ved=0CAUQjRw&amp;url=http%3A%2F%2Fsaintraphael.org%2Ffaith%2Fvocations%2F&amp;ei=SVVGUa-LNJHotQaRvIH4Dg&amp;bvm=bv.43828540,d.Yms&amp;psig=AFQjCNGxSZ6Kdirr07gkz-8jH_50QHqznw&amp;ust=136365024037558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827584" y="683072"/>
            <a:ext cx="23762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000" b="1" dirty="0">
                <a:solidFill>
                  <a:srgbClr val="FFFF00"/>
                </a:solidFill>
              </a:rPr>
              <a:t>SVETA TEREZIJA DETETA JEZUSA</a:t>
            </a:r>
          </a:p>
        </p:txBody>
      </p:sp>
      <p:sp>
        <p:nvSpPr>
          <p:cNvPr id="5" name="AutoShape 2" descr="data:image/jpeg;base64,/9j/4AAQSkZJRgABAQAAAQABAAD/2wCEAAkGBhQSERUUEhQUFRUWFxgYGBgYFBgXGhcYFhQXGBUUFxUXHCYeFxwkHBYUHy8gIycpLCwsFR4xNTAqNSYrLCkBCQoKDgwOGg8PGiwkHCQsLCwsKSksLCwsLCwsLCwsLCwsLCwsKSksLCwsLCwsLCwsLCwsLCwsLCwsLCwsLCwsKf/AABEIAP0AxwMBIgACEQEDEQH/xAAcAAAABwEBAAAAAAAAAAAAAAAAAgMEBQYHAQj/xABGEAABAwIEAwUEBgcFCAMAAAABAAIDBBEFEiExBkFRBxMiYXEygZGxFEKhssHRIzNScoLh8ENiY5LxFVNzg6OzwuIWFyT/xAAZAQACAwEAAAAAAAAAAAAAAAACBAABAwX/xAAqEQACAgICAQMEAgIDAAAAAAAAAQIRAyESMUEEEzIiUWFxQoGh8SORwf/aAAwDAQACEQMRAD8AY452ovp3SQxZjZ7hcuJ+sbqGj42c8Pe90w0O0jrXt0v1UP2hmJta9sN9Cc9+by4kn01CihI18Ya3R97WtuubH08XFSV/9iUMXKjSqLivJCHukkcC0G2Z3TXmoLHONo52kMlmiI5h79fgUhQUQkpw1wLbA69deqhYsDYXlpJG9jb4KRkvLO219hZle9wdlq6gOHsnvn2J8/EkarFqod2JKiUB25EzzoDvvok6iijiYTmueQ/koangdI8N5kreDvd6MpKvBavpBAzfTpSB/iPufK2ZK1XGEcrS0y1LCweFwkd4vUA/NV3/AGO8XblF7ixU5hPAL3EmRzA23LcoW49uQST8IiKXG6kvNqiUc9ZH/mndNi9Q5wHfycibyvA+aQxeibDO9rdg0DrqVD5jfdaqLmrXRm5cey443jEzmgtk1NtWVEhIt1F9FGiCtdq2aUjp37r/AAuo/DKhzC4gA5mkG+vvHmpTDKSRzsznuAPIGyqKnHUWLTnPI/pFe4ny2NVL3m+USvt6XuotlbVn+2m98zvzVr7kch7yUl/s2I6ua3p0+SJRn/JgLHPyyrDFKo3tNUadJX/O6X/+Q1UgbHHJMDbW0shLiOe+nuUy7CYA0tYS2+9nX+wqILJqY3iI01zafipJP7FSi14Fn1lZE1jzNMA/UkyvOt9iL6KVo8CrpyHfSJAHa/rX/K6GGcYxPYGSMaHFwvcaWGpIPLUbeat2HcXU0kLy14blaXEbWsOi5+XNmh1Gn9xOc8kfBn+Oiqp3BhnlLuYEj/dzSmEY1JlaZp5MhJabSPu2/M6p3JxBC+aIvIk8QDyRY25e7VWXHeG4pGOc2Nov7GXS56q5ZuKUci78kc6SUl/ZSOIK+SKXJFUTOaADfvnm9+d7qMGNTj+3mv8A8V/5otVO1uZgb4h4Sb9Ez7sixIOU7HrbeyehH6d/7Gox1skocZqf99N694/81a+z7FpnSSNfLKSA06yOPPzKrlJTB48LhqOuxHIqb4GhcJ5HOI9m299juqc07NcDXuI2Xhid3ftBc4izt3E/V6IJDhQ/p2ejvuldR4fiPZOzEuKck9XKc3i71+c29loeWjT0CjZJoqeYGO72gbnfzISOO3FVUDXWWT75TF40UjDi6vRzIrjWzUOG8ZjmhcyLlplda+vNRGJYIRIcrtTvfS3p1Vb4brGwzA3NiLLS6VrHDx3ta4PTTqUnljxlo6mOXOJn7OGJJHG/Xf03KcNwgwStPJlwTbYEb/arNLjsLSzN7DnFtwLAkeaYY1j0OdwztadAfrXHryUub0ROHaIWsmDBYSA6gjXbqNVN4Vjbcls3itsb/YqtW4uNmiNwvp4bkDzKk8PYKgl7HGPIPYA5gbjorlDjHkzKfqIw2LYjRGQSSWzF1raa6C3sqvT0FmtsdSLnXblY9Cpx2NhgBY4l4BzOO2p2soOauMshOgB/q60wLI++hLlLJK/A6oWAbDZTlC0qJjka0XcQB5lPqCtllNqeB0g/aJyN+JTiTN1SJWSwbrskWw6f0VyXDatws/6I0dPpDQfmUb6HWD2KZso/w5mP+xpROLLs46n5WUbiMGQHmDuEd+LEPDJmPgf0eCB7iUhi1VY2vfTcG+6BpkvRXZ6cDUbcxf5FKVlTGf1cTo/47i3pZFkf5gJ3hb6cMcZmuc4HQA29CpNUuVGM1WyLhmLXB2hIN9VOY9xIZWxtY+TKGjMCSLP5geShamUOcSBlHIeSSAQOEZNSa2inFNps6063KkKzFnSsbGQ0NZsANfM3Ue1qM5qJxTdkaTZP4C9sBEkugcLN0vdWrh2qY+UvjaQ0t30Go8lRKWmkkjNnEhh0bqbk9Fa+Fnlk7I3Cxc1x+WluRSk4Lld7KxJe6nezWeE3XnZ6O+6UEXhNv6dno77pQTGD4nRy9mIYlDE6qqGyOynvpLG399yJX4bE10ZhcZQB49NAeQUnxbJC6olc0EuEkjXNsQB4z4wef81IYDVRtYWANaXNs+50It7QWGebh9av9HIy3DZBwYAJZAIS1mRoc4k8zyA66KyYxxO0U5hs1zgLXafcdN1X62VsUT4oS5znPs420t0B9F2nqH0sbGvijdITmaS0XaD+0eZWP1Sp3+kXDLOK0+yWrOIKR1M3wFwDcuQi1jbex6KlxYeH53C4aNRp9iseL1oyl00d8w0DQGgHkqiXuOgvbotfTRqL46/yVhVJ0cyjknlJUPYLM8JP1r206ItPT2dleCM1rXHnou1BDJDY5rdOqZb5OjVu9CuMPa0CNtid3uBvmcm9O7K25/ryTZz9bnVdzEkBbwjxjRpFcVRPcL8NyV0utwwHU/gFsOH9mtPka17S4N2BcflexSPZ9gghgYANbXJ6lXuNYXyd+B2MVFfkr47P6PKW9xHY/wB0Jm3swpGm7GFpvfwuLbehBurgCu5kdIsouOcNeAskvLHbZ/iI/i3WRcQ8PiFxMN8ut2nW3p5L0TXi4Issy42wUNY9wNjuCg5uL/ALxprXZkLkUrjnalBNdiouS0R2+vm1FtgPNcZHceamcA4Mmq2d4wsDb21drceQVgpeyyYOBdLGANxqfwS7cY+S1ik9ooxjIOunkV3cWFtAtGrOzZ8rrvqGk6C/d8hsN0vS9l0LbF0rn25ZQAUHNV+SezOuipYRjTYKY6tc4uIDLajzPULvCF3VkbnG5dn+RV0m7OKd7gS54A0sLfkpGl4NhhfHIwODowWgX01vckddVhHira7ZeL00oy5UWjhOMiZt/wC990oJXh8/pm/xfdK4t8PxGsnZltXheapnzC47yS4tuM7vJVevoC15MZIaDpvor/XhneygGzu9f9Y+Lxu+CruPtmADg8Fuodci1unX3paE2nRlkhZXMKxDLIS99hqfIkeQ5pRk4nkc6S7hqBqAR52UZWw5Dpax1FjfRJQE5hY630TDxJ/UhKWOiRxKpz5Wsu5rB7WuvmeiYsDmm4uCNR+at9HAynYXPc2R59psYBDR56qLrQzVwLSL3GpBHVtuSxhl/iloyjPwloYVF5LPeQ12g33HW3JRrk8ragOJLdByG/vumlrp3DHVsYgtBbJ9gVP3lRG3q4fYmTwrDwLhhlnJBIyi9xuEWR1Fs1grkkb1gsTY4wHEDTmbKYimbyIPoVlOI43TR3YYJZi1t3kE2aNrlxKhKXEITKHQNnis7KHNkc5hcOV7kFKptK60Ntq+zdA8LveBVrB6l7oi55uQN1Rccxyomc4NndEwOy+D2j11V+4XRrMpB6Kk8fM/Qu03BVUjxKGny95VVeck+1tdu+4sem6XxHHXzANDxLG4aG1nD1tugyS10SJk0osT6oAqUxegMUjrjdpPy1USnIStWJSVOjQuyms1mj9Hj5H8FpTIyfVY12d1WStaOT2ub9lx8ls0U2iTzKpDuF3ERe0oZPclHldACxNgoitqlsnh16pNp1SveaKEJHBIrTN6a6fwlBK4OP0rff8AdKCaw/EXyPZnuNyNM8l26iRwv55iqlxNh5aJHW5DTpfyV24lracVTsr7+I3Aa72rm4vbqojiGESwPAJB2uRokvjL+w2rRR6fD8rA9wytItfe/P3XUfVyte+7WZW7AD5lW/E8YpnU7I7kOAAPhNrgW3SFHw9TPILpG300Dhr66reOStyF8mLk9Mr9Dhj5meD6p196nKnBnQ0b2vjaSbEOvr/NTDaSOKQCAAD69ttdvem/GGL5YmxixLhbzG2v4IfceSSiuglijCLsoj3XAG1lyyPa3vXcmi6fQsIyNWk9jFOC6Y/uj5rOnsstJ7FJLPmH7v4rPL8TXF8jT5cBadWhovuC29/VIM4aGgysaAb2awAX6qwRPFk3rMRa0ho3P2eaxcUMBYKQNY4W3uq5T8NC1w1pLXZtW313vcK1MlBbuCoKmxlrJ8he0hxIFuRHJVJLRaIDFuDWyyGQQRGR2heddxvltqU7wvgWClZcAl1tbk2HWw5K5OcFD4tU2adVUlrbKVeEYd2itAqLDkD81UFbeK6jM+d51uWxt8rm7j8G/aqktsPxQtl+TJHh/Em09RHK4FwaTcDfVpHP1V6/+2WDaB/+YLOIosxsE5bSgaFwv0H5qsijewVlcNIusna27lAPe/8Akmz+1ea+kUY95TbC+EYnU5llky3Gl9LH8dlUnix0N1jjeObaiugY+pcm0mWx/aZVk6CMfwk/iuQ8cVcksQfJZudt7AC4JA1VdpJBbUI8fttI/ab8wtEldUT3Zt1Z6SwN/wCkZ7/ulBJcOOu9nofulBBi6HMnZUeKpIxPeJ5Npnd40eVzcg9CFWK/jCR7XMs0DqFYqjA2ipnfJmu+STLbzc4aqm1eGW1NtN+XPdJN7NPBFivLCC5ocAdiLj3If7UiL/1IYDv/AFZS1DgBfo42N/CORUrLwSSQCNrXt5+aLlH7A0yCwDGgJHCY2jDSRbW5B0CicTqDNIZOV9B0HIKW4hoY43iJliWDxHz6KMjiNk5ggl9VC+Wf8RB0dx/X2IvcWClooBl802qHsY0l1/IdfIJhMyIqrIAtzKvPY7UBs8rb6lrT9pH4rPXPLjcqd4Mxf6NVxvPsk5Xeh5/Gyk1cWFjdSR6JMpARYYGuBvqTv+SEMmZt+RCY1fDXeC7Z5oz/AHX6f5SCEvsbZX8dwmdoMdM8tvfroD0XODuDvorHOndnkdrc308gjVfC1UDZtZLbzY0n3WIRIeFavMC6tky8xkbr+AWdFlkkrC3TdQOI1BdfopGRvdM8Trkc+qqPFHEDYoXftG9gglb0XpbM14lqLzOaDoD9vVRAR5pC5xcdyboieiqSQg3bsVgdZw5pQxlz7DdNw7VSLKVwAk0JdYgfjZDkaRnJ0XfAsClnoDG45WtLjqLk8wAs9dHqR579FY4uKaqBmQPA8WYjLra1rX6I2IUtKWZ43EZhezv2juLhIY3LHJuXTeqFotwbvz9irFtibbdUtA0ki3Ig/BdmlbkDQ3xAkl19xyFuSQ1AvqnuxlHpThv24z5f+BQTfhCUnuT1YP8AtoLLF0dCfZFYxgb43zymUlrnPNje7PETZvxVNquFbkOnkd42lwIdy5DLy5K78UYx3MrmvYXlz3ZWDUu1Nj5BR1awvGZ3tWGltAAPZHklJ6boNbWytU2EmOxZUuFtr2d89lI1GOzQwucamN7jYBvd+L+ShcQLmyXOg2NlDVs4c/w3tf4osUHNgZJcUGbdxLjrc3J/FPKWEHkfijYdT5txon087Y9A3M46NaNz/JdATI7FJGxC5BHQXFz5Ksy95O64aT5AEgfBX7C+zyoqpRJUAgdOg6LTcH4PjhaAGDTyQ861HZosTe2YHhfCFVOAYoXkHQG1h9q0fgnseeyVk1XlIab93bMD0zfP3BSEmKSYNW5ZbuoZ3Fzba904m7svkCb26FanSSskY17HBzXAEEG4IOxBRuToFQ3siJKLJt7PTp/JKBl9lKSU97g7EWUBUZ4XZXG7dg712DunqszdP7ik1M4800qIS0b/AGpWpq3AXyuPoqvi+Pyud3bGOzEXAAOnmTsgf4NLrsacVY02IW3d0G6ziXD5qycNtqd+jWjmVf6Lg6aVwdILFxueZt6lXGh4XZBE4MaM7hYn+aKEKd+TCc3LS6PN2JYa+JxDmuAuQCRvYpmvRXG3A8dTSvyjLI1t2m25aNL/ACXnieEscWuFiDYj0W3aMGqCJ7S1WUtcSSQCLdBy/wBEyS1GBnANgCbG6qStbBfQtPOXvzPJsT77IVMoLQGF1ud7b66j3KxcQ8JmKPvc7LACwvbN+71VYjpnOuQCbC5sNh1S+OcZq0ZQlGStCRT6prWOa1uUiw1569UyLVxwW1W0a1Z6E4FlBbB/wx/2ygm/Zw68NMf8P5MKCwj5/Y/Lx+hLiCjL6mR0YLn5nAm3IO2BOwRGYI9+UuzNy63G9/PyT6WYiomN/wC0eLX6OK7U8QCNpJOltf5Jak2HdIqHEtAxps1we53tED2fyP5KCiwjnf8ArmpzDasVGaQ7lxv8dFbcA4FdMc8t2R9NnOHl+yPNOwhwVITbc3ZT8NwGaYhlOzMebj7LfN5/DdaHwx2dR0x7yU97Kd3EfY3oFbsOwqOFgZG0NaOQTzIidM0jHiNGUgtsjd0nNlwtUDKl2gcOGso3sYAXts9l/wBpvIdLi4WbdmXHTqKb6NUEiBzra/2T77/uk7jlutyLFVOI+zSkqszsndyu1zsJGvUt2KJPwzOUbdot4cDtzUdXwb3Fw62/koXgmOpp2mlqhm7v9TMNWvZtkPMOGmh5eis07ARqq6ZO0RsbbNsAT8PxUfUYMZJGuPhtfbcjoSFLQDKbHbl+SPl/Serfx1Vg0MZqMgAtc4WIvz057paMu6g+5P3sFrJtHHyKiZdUJSi4N9rLyzxNKHVc5bsZX2/zFemOKq5tPRzSu+qw29SLNHxIXleR1ySeZujiZy7CWQAQXQiBJbCGOnlY179G7ZjcADlqrXQQ5nsEMYLGOIe4Ws7yy8wqIZdraaWPnbmnWG4vLDfunlubQ+fxSGbC5dP+hbJjcui3cb4Ozu2SRhrXN0LWgC4O2g1JBVFniLTZwIPQiykqfGJBKJJHF5HU3+HRI4xXmeQvI8vcNlfp4zx1F7X3/wDCYlKH0s2jszfenpv3CPgHIJDsskvT0/kH/wDkgrXb/Z1X0v0OX1YZVVHhB8b9T++dFAcXVWZjWMAzO3tc6f6q+cQxxnvMtg7Mb6De+qbcC8J94/6ZMLjaFptsNA8j5fFBjjUypu40E7O+ztsLWzVDbyEXaw7N6OI/a+S0VrF1gXSmbASroFrJMlGvdAtsoEcsk3PXHv5BFtYKFhroZkUFHAUIJSooeeaO8dElmVkDuYCFwjY9CkraqLxgTBzZWSAMjDi+MiweLb5/qkfBQFonidE3kGxTTBcTZVxCVhOU3GvUbjofUJxWy5crR1ufQKdA3Zl3bvjpbFDTNPtkyP8ARujR8bn3LF3wEbgjnqLadV6DxbgmKpqzU1JMmgDGbMaBtcc024q4LjrI8pAa9osx4GwH1T1ap7iWivabtnn9dUjjOCSU0rmSD2Ta42PoUxe1bJ2jGqHFDQF4LtQxpAc7oTslKijDXAMdnv0CdYDjIhZK0jMH5fDbRxF9+m6dYFi8LHkvblJN77geXkkskpxk9dC8nJN6JXCeFwIc0zCTuR0CSpMIp5nyFocGizQBsNNXX5qyycRsNMZWuuxvhOmt+liqFV4xle76MXMY4atPUjxaJHF7uRy7T/wLQ5zs1vs9pWxsjax4e1peAR/Ego7sjk/QNvyfJ8ignYqtM70Pgv0XiHCu/q5QfYDnZ/TMdL9SrnHGAA1oAA0AGwA2SVHQCIO5lz3OJ65nEge4WCctbZaxhxM27Ak3OSjknZEQAKDiuEIrioWAhEJXbopChYLJQBJhKXUIEcUk9l0tZAtUINi0jzTeogz+G1wRqPLobpw59ylKR++ltVCMrmImalZD9GiAjjcc8YAN2WNwCNjzT9lSZmNfkc0kXs4ZSL9Qp0tSUkd/6+1S7ASpkKSBvcnoNUwqmPcbnwt6cz+SnJKYjffryd7uRTOohuEDRomVHirhlj4Ccu17+nX3LDcZw4wyOb/Vl6eZFmjsdbrFe0zAe6kuNuX7t9vcixvi/wAAZVasz1jdfVWjC8PhYx3evaH7776aKtZErX6Oy6GwGo1vcA7+9Vng5auhHJFy1ZIODRcA3YeWoHkbJhHSkkgEW6lKMOYNDGEnQddVcJOFC2C+ZrXlt9RfW23kl5ZFi032ZOah2TvZC+0X/Mf9xBL9l8WWMCxDsxJBN9chH22XEadts6+J3BM3Tmg5daF1Mi9iZCLZKFISSclQa2FL7pPdKhi6GKgggCI9LFJFQgUBKAIBqChDhTWpqhsN0nX1lvC3Vx5LlJR21dq47qWWEqphFE6R2zWlx9ALqjcC9qEcpMVU4NeXHI46BwcbhhPIjkTun/a5jPc0LmA+KYhg9N3fZp71gjzZHFX2ZTlTPWrKgHYg+hv8kYvXkyKqeB4XuHo4hLx41UDaeYf8135qcEDz/B6U4sxLuafvf2Xx/AvDT80eOQPaCOa81y8S1TmGN88rmHdrnlzTY6aFbT2ecRippm3PjZ4XjzHO32oZKg4StstMLbadFTe1HCO8pXOA1br7uau101xWiE0T2H6wIQvo1o8uujsUlK3W/VSWK0RilfG4WLXEH3JvTMu4De+nxWr3GxOSDYLiZp5myAXtfTlstNwWcVtMH6ZtQ7yN9vgqLiHCL4oTK4gAW8O535prgWLy05dk0EgsfwcB1XLzY4548oPaEckY5FcezVuEw1szmC12nXyOUoKt9ks5dPNmJJuCSeZs5BMRXtrizs+nVYoo9FILq4U0zASlKTYxKOCACo0QLLhKMiqMgm5FDUoGI2VUFYWyZVlTYabpWrqbJrBCXHM5QtAo6W3id7R/qyduCMAm9dUBjHPcbNaC4nyAuVCeTEe2PFu9rWwg6QsH+Z+p+zKqG5ieYriJqKiWY/XeXe4nQfCyauctapCzduxreyOk5jYoF90RQct5q29meOdxWZCfDKLD94bfiqg4khASlpY8aFpB942VNWqLi6dnqZhBF0ayg+EMYFRTseDe7QpxYJ2hsyHta4ZyyioYPC8Wd5OGxWcOit7l6XxzCm1ELo3C9/mvP+M4U6nkcxwIsSL+SKMqfExnHyW2gp21tG1spLc2lwbat0/BZ/XQvpp3MDgSw2BsDp6FTOH4u9lNKGvALSHNB3N9Dl89FAmfM4ufdxNtT0SOLE8c5J/G+jmRg4Sa8F07IT+nl8wD95Bd7MKhv0t4aCBk+X+qC2m1Z2cDuCPSK4V0hcTTFgpC5ZGXLKggqFkayAULs4m1VUZQu1VUGjzTGKEvNyqCSBFGXm5T+NtkaOKyNZQuxJwVJ7V8V7mge0HxSkRj0Orre4H4q7uWJds+MZ6pkAOkTbn95+vyt8VaBk6RnLGgLkuyDgu30WhgNZG3RQ1OHMRHMUIFaNEHDwlHtZCM6FQhf+x/iPK91M86e038QtlGoXlnDMRNPOyUbtcCfMcx8F6VwDE2zwse03uAfiFlJVIYxu0STQqpxVwqycuuNxv0PVWxyI5t0MlZpZ5p4hwd8Ero3DUajzCJg2EiS5cbdAtj7SuEu9gM0Yu+MEm3NvMfYsfdWRMaDGHd4Dz5dfULPK5ONLsQ9RFrosnZ65ja/ILg5HXQTLs+nLsRD3WBLX/dQQOLVfod9K/+M9QEoFAoWTZgcQQQQlnE1q6sN9UKmrscrdT8kSCi1u7UqBpV2IQUpcczk/ZHZHDV0hSiWFsgjWRVZQhMbAk7c15g4kxE1FXNKdc0jregNmj4AL0Jx9iBhoJnNvmLS0W6u0v7gSV5z7pRdlTehq4LhTsUyTkgRWZCZSUicOjSMjNVZBF7dEWEo8o0RGDdX4INKkWctX7HeJfCad51bq390/ksprG6j0Tvh3GDTVDJRyNj5g7qpxtaDhLiz1MHXCI1NsHrRLE1zTcEA/FPnMWQz0dLA4WOxFvzXnrjDh5tLVTRAHfMz912rfxHuXoiNZf22Yfl7moaAb3jd95v/khmrQvmjcChcGyO+nxGwaMr9P8AllBE4Rr/AP8AXHcftfccgs/CtGnpfgeqSgggmjICazOJ8LfeeicvRWx2QlrQnBTBvr16pWy6gqJdnEF1BQlnCEAy6MAlFCroi8Ww7vWmM+y5rg4+otZZxg3Y7eV5neRG15DQBrI0bOJ+qCtUE7XEWIO+x6brsctyRaxB+PmFRVmf8Vdm9M/umQd3BKbhoN7PDRtbm7ndZxxLwPPRAGQBwdzaCQCDsTy5FbTxPwgKwtf3j4pI/wBW5p0ab3uW+oGx5Jw6kc6LJUBryWZX2HhcdibHrur0RKzz5iWBuhZHIfEyRoIcAbAm/hN+f5KEqgDsty444afLRiGmjuQ9tm3As1jXc3H0VLwzscqpBeZzIR0Pid8Gmw+KKyNGbyJKN6nOLOGZaGXupS0kjMC03BBJAPlsoECx1RoESreSaAap3Vt2TUokQ27six3NAI3G+XT4LT2rzp2Z4p3c5b6O36aH8F6Ew+pzsBHRLdSaGo7imLN6KvdpGGCfDptNWASD+A3P2XVhlGoXamnEkT2HZzXNPvBCt7RGr0eaOGhaqjOn1v8AtuQRcMg7usDXD2XPb8GuC6lJp3owwNqLX5PWKCCFk+QCCBCChALl11CyqiAQQQVUQAKPdJkKPx18gjBieGOzN1LcwtfUWuN9lKKY7FGxosAANft3+aTguTc293v0+0JendnYCbagX941XKalDLgbE36qig0sga0k6AC/wUBw/jLqqEzHQF0gaP7rXEA/AKWqY3GVgJHdlr8zC0G5u2xv01OlkrJANOQ2tZSgkyicd8ctoYxlF5Xg5B8nHyusqd2j4pFYulkGYXHeMFnD9oZht6L0DPw1TPkEj4Y3vFrOc3MRba19llfaZw26qrXEy5QxrWNbkvYZcx1zDckrWO+gG/JlmJYpLUPMkz3Pe7dzufl5JrdXEdn2n6/r/Z/+6K7gDX9f/wBLz/fRUyrRS6xug9UzV7ruArM/Xc/935fvqPHA/wDjf9P/ANlEqJZCcP1vc1Eb9gHAO9DoV6N4bqrANvcHZYWeCdf13/T/APZbTwNhjjRxl0l3AWvl/ZNhz8ljki01I3xSVNMt7wjxIQ0psLuv7v5pVtP5/YoHaPPHFWHd1is19u8cR/Ewn8UFfe0DhRrqoTBwBNgRlv8AUIvfMglG22zCEty/Z//Z"/>
          <p:cNvSpPr>
            <a:spLocks noChangeAspect="1" noChangeArrowheads="1"/>
          </p:cNvSpPr>
          <p:nvPr/>
        </p:nvSpPr>
        <p:spPr bwMode="auto">
          <a:xfrm>
            <a:off x="635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8" name="Picture 4" descr="http://t0.gstatic.com/images?q=tbn:ANd9GcQAZxE4F5KuQuK5CmDzOC4Kb8hJFqIkqihs9rqeEV2S6lBTf01n5Q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t="676" r="1664" b="611"/>
          <a:stretch/>
        </p:blipFill>
        <p:spPr bwMode="auto">
          <a:xfrm>
            <a:off x="3779912" y="8507"/>
            <a:ext cx="5364088" cy="68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06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93700" y="566124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 dirty="0">
                <a:solidFill>
                  <a:srgbClr val="FFFF00"/>
                </a:solidFill>
              </a:rPr>
              <a:t>O, kako malo je dobri Bog ljubljen na zemlji!... Ne, dobri Bog ni dosti ljubljen…</a:t>
            </a:r>
          </a:p>
        </p:txBody>
      </p:sp>
      <p:pic>
        <p:nvPicPr>
          <p:cNvPr id="10242" name="Picture 2" descr="http://whispersfortheheart.files.wordpress.com/2010/04/istock-purchased-surrend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94" y="1412776"/>
            <a:ext cx="7437739" cy="347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ernerb.com/bg1/JesusAppearingInTheCloud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44"/>
            <a:ext cx="9150742" cy="686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419100" y="587727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 dirty="0"/>
              <a:t>Joj, kako smešno se je bati smrti. Misel na nebesa me pomirja!</a:t>
            </a:r>
          </a:p>
        </p:txBody>
      </p:sp>
    </p:spTree>
    <p:extLst>
      <p:ext uri="{BB962C8B-B14F-4D97-AF65-F5344CB8AC3E}">
        <p14:creationId xmlns:p14="http://schemas.microsoft.com/office/powerpoint/2010/main" val="417973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95536" y="537321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 dirty="0">
                <a:solidFill>
                  <a:srgbClr val="FFFF00"/>
                </a:solidFill>
              </a:rPr>
              <a:t>Padam v naročje dobrega Boga. Rada bi stekla na nebeške travnike. Kmalu bom govorila samo še angelski jezik.</a:t>
            </a:r>
          </a:p>
        </p:txBody>
      </p:sp>
      <p:pic>
        <p:nvPicPr>
          <p:cNvPr id="12290" name="Picture 2" descr="http://cdnimg.visualizeus.com/thumbs/e2/0b/girl,vintage,run,dark,hair,dress,field-e20b2706ef2d8a98470c0e56642e5c3e_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7" y="789732"/>
            <a:ext cx="4200525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66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868144" y="4221088"/>
            <a:ext cx="28784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sz="2400" dirty="0">
                <a:solidFill>
                  <a:srgbClr val="FFFF00"/>
                </a:solidFill>
              </a:rPr>
              <a:t>Na dan smrti: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r"/>
            <a:r>
              <a:rPr lang="sl-SI" sz="2400" dirty="0" smtClean="0">
                <a:solidFill>
                  <a:srgbClr val="FFFF00"/>
                </a:solidFill>
              </a:rPr>
              <a:t>»</a:t>
            </a:r>
            <a:r>
              <a:rPr lang="sl-SI" sz="2400" dirty="0">
                <a:solidFill>
                  <a:srgbClr val="FFFF00"/>
                </a:solidFill>
              </a:rPr>
              <a:t>Ne kesam se,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r"/>
            <a:r>
              <a:rPr lang="sl-SI" sz="2400" dirty="0" smtClean="0">
                <a:solidFill>
                  <a:srgbClr val="FFFF00"/>
                </a:solidFill>
              </a:rPr>
              <a:t>da </a:t>
            </a:r>
            <a:r>
              <a:rPr lang="sl-SI" sz="2400" dirty="0">
                <a:solidFill>
                  <a:srgbClr val="FFFF00"/>
                </a:solidFill>
              </a:rPr>
              <a:t>sem </a:t>
            </a:r>
            <a:r>
              <a:rPr lang="sl-SI" sz="2400" dirty="0" smtClean="0">
                <a:solidFill>
                  <a:srgbClr val="FFFF00"/>
                </a:solidFill>
              </a:rPr>
              <a:t>se </a:t>
            </a:r>
          </a:p>
          <a:p>
            <a:pPr algn="r"/>
            <a:r>
              <a:rPr lang="sl-SI" sz="2400" dirty="0" smtClean="0">
                <a:solidFill>
                  <a:srgbClr val="FFFF00"/>
                </a:solidFill>
              </a:rPr>
              <a:t>izročila </a:t>
            </a:r>
            <a:r>
              <a:rPr lang="sl-SI" sz="2400" dirty="0">
                <a:solidFill>
                  <a:srgbClr val="FFFF00"/>
                </a:solidFill>
              </a:rPr>
              <a:t>ljubezni!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r"/>
            <a:r>
              <a:rPr lang="sl-SI" sz="2400" dirty="0" smtClean="0">
                <a:solidFill>
                  <a:srgbClr val="FFFF00"/>
                </a:solidFill>
              </a:rPr>
              <a:t>Moj </a:t>
            </a:r>
            <a:r>
              <a:rPr lang="sl-SI" sz="2400" dirty="0">
                <a:solidFill>
                  <a:srgbClr val="FFFF00"/>
                </a:solidFill>
              </a:rPr>
              <a:t>Bog,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r"/>
            <a:r>
              <a:rPr lang="sl-SI" sz="2400" dirty="0" smtClean="0">
                <a:solidFill>
                  <a:srgbClr val="FFFF00"/>
                </a:solidFill>
              </a:rPr>
              <a:t>ljubim </a:t>
            </a:r>
            <a:r>
              <a:rPr lang="sl-SI" sz="2400" dirty="0">
                <a:solidFill>
                  <a:srgbClr val="FFFF00"/>
                </a:solidFill>
              </a:rPr>
              <a:t>te!«</a:t>
            </a:r>
          </a:p>
        </p:txBody>
      </p:sp>
      <p:pic>
        <p:nvPicPr>
          <p:cNvPr id="13314" name="Picture 2" descr="http://www.espacojames.com.br/p6/incorrupto6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" b="786"/>
          <a:stretch/>
        </p:blipFill>
        <p:spPr bwMode="auto">
          <a:xfrm>
            <a:off x="2952" y="7268"/>
            <a:ext cx="5419998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02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95536" y="501317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 dirty="0">
                <a:solidFill>
                  <a:srgbClr val="FFFF00"/>
                </a:solidFill>
              </a:rPr>
              <a:t>Pome ne bo prišla »smrt« ampak dobri Bog. Smrt ni prikazen, grozna pošast, kakor jo predstavljajo na slikah. V katekizmu je rečeno, da je »smrt ločitev duše in telesa«, samo to je!</a:t>
            </a:r>
          </a:p>
        </p:txBody>
      </p:sp>
      <p:sp>
        <p:nvSpPr>
          <p:cNvPr id="3" name="AutoShape 2" descr="data:image/jpeg;base64,/9j/4AAQSkZJRgABAQAAAQABAAD/2wCEAAkGBhMSERQUEhQVFBQWGBoXFxcYGBYVFxcXFxoYFRQYFRcaGyYeFxwjHBgYHy8gJCcpLCwsFR4xNTAqNSYrLCkBCQoKDgwOGg8PGikkHBwpLCwpKSwpLCwsLCkpLCwpKSkpKSkpLCwpLCwsKSwpLCksKSwpLCwsLCksKSwsLCksKf/AABEIANQA7gMBIgACEQEDEQH/xAAbAAACAwEBAQAAAAAAAAAAAAADBAECBQAGB//EADYQAAEDAgQEBAUFAAICAwAAAAEAAhEDIQQxQVESYXHwBYGRoRMiscHRBhQy4fFCUgcVI2KS/8QAGQEAAwEBAQAAAAAAAAAAAAAAAQIDAAQF/8QAJhEAAgICAgICAgIDAAAAAAAAAAECEQMSITETQQRRInEyYRRCkf/aAAwDAQACEQMRAD8A9U4nOfr+F3F1++qcOHZpPspOGbv7ISyxrk6qF21z1vuOfNGw+IiPl9Ff9qJOefPcogw0d9FFxxTdjW1wLVXk5E5bFV48/wAdUw3DW8u9FLsJZReGF8MO7+hY1emfL7rgARmPbki/tVcYM9npzT/46a/kbyf0AbRnXTkjmjzPYKgUHDL68hzVuA9kc1J4HH2HyWVbhiDr7owp8tPwiNYemuY/CtwHb6IpyixXyLuoSc48hz5IjcOEQOjXTvVW4gcyFTZgF/gmeU8/yua3uUx8uYJPfRUJb35ckHz7MUnoVPxs7d35LgGqSG9xz5pHCL7DZHxQdO7cks4j/r9EyAFHwBnZSeKKdrgbZi9Oxy753THGCZI+iIGBX4Ropyinw2w7P6BW6JaqbrRFNVqUmxcq66STE2MpwvafsiMn7+wT37ds2P0UsoAbeqe1fv8A4bYAzjV4nRNsYN0X4QTxoRsR4SdPQqzKZ2+ieDGnVXFJv/YI8C7GG+p07jmuvugij32Fwo37/CeWG/ZRTSGw2O+vJQ6Rlkl+E7kef9q7WHcns80Y4eOwORYk79+qs51s+7c1dtNWFAi/eilKNdMKkBeye+qr8Pvz6JtzZ76qvwwnQtiwp28u9FX4I3TRA3+itHfojTfBroVaMs/b8ozWhEbp/au3ohyg2DZRv3yVajAjcHL6cuSKGcllL2xWKiO45qJEaeyda3kudTEfx+qZNGEOKNERlWdPqiuw4NyFzKQ27joi9X6BZDCI/wBUloRA1X4FNwi/RtmDZSE2+n9K4pTt6KDR77KkNO6HijXQNmdCocOHajp2EUA7qrmiVliro2zBHCDRc3C99hXFToiUnidFSMGvYHIqzCHvyU/AjdNtrDWFdxByW/IwkaSvTppggKLLbgowDWPJSKvT25IXAe/NSKZnX3/Kd40ylh/ijbuyL8UDTffmk2st3yUt77hbWjPkdNQFUfUGv2QmPGnJELZ5qehjm1G2/K6W8/fmpYLadxzUsnvzTqILRVwbz9eq7gHPuEUzt3fkrie/8RVIUWZTGhPfkjfBOhKltM8lb4Z5G3eqRsYG6k7c9xzV2Ndue/NWvOnr1RPiELKwWU+bmo4j358lc1zsu4xqnX6FIaFJaFAcB2EvjseylTc95hrQSckHaMuXwG+EOyFbh5r5L43/AOU6znEUBwMyuPmI66JOj+rsa8S2q/pn6brmnlcfReOHb2faWhE4F5D9JfqN9aadWeMXvExrNvdeqEwtjz73SEnjcHTLfDK74fL26qVwJVd6EohtJcKV1Zkq7FvKzUR8KeyoAhNgKrkryDegJB3XGdwjBhPYXGghdinlv3+nD9PyrjF//Xv0UcI2+qt8u30V04/Q7QWnWB0RBG3dkJobt7IzWjueSNilmgbd35owHJBMb/Xmoa3u6K5AMcNlZtNAIOys0nY+ybVMUYFPkPRWNMDZUp1UUxrPcpXA1g3DueiCWnOTkmCwc1UUeqRNx7Q3DAETmO7qBQnQJv4fPu6qGlUWRfQNQIo3y+iJHJFbbsroRU0xaKfD7918r/8AJPjz3O+EOJtPnI4iCbncZL6sRbvmvnH65/R1Sq41GGRmQST/APkAKWaXHB0YEvZ8x4bn/VteGVGUgHOFrSd/ZZ7/AA6pTfDmkQYK9D4fgw8C2XJednaa56PQwRPcfp6H16b2tP8ACC6PlOZGlyvaU6a8p+hXkte0izHfKY0NyL817ALfBjUX+zj+XzMG9q8F+qv1w5hdTokNAMF8yeg2Xv6zZnoV8A8bpuFSqwmCHnyldM+UJhiuWz1Hh/6lcX3rEncn+17nwLx0VAASOLeRy5r4Mwlj7kiCV9C/SWMLnNveJjnDTa+oXDmi8X5RZ0RrIuT6s0qSh4d0gIy7Y8qzhZwcpDlxG6vZUoWzw+GxbXDSdrJsVRvv915HD4jSdj+JunsNjiXFro6+vXdQw/IXUjunh9o9I1/P6q/xisZtWe/6U8RXowlGXRzShRsHEE/5/SsKnL2/pZIrxn9enNT+5O/v/abgXRmyKnJQ13I+vTmss4x2/cnmrtxxGvdk6QNWarD3PLqjfF79Vjtx559+SIMaYz9lmgas1eLu/wCFPxOazG487jvzRf3nRI4mo0BXba/fqrtrCP7CyhiT7c+St+67vzSuJuTULwpa8dys0YqdlenivJI40Hkdc4AZ/VeD/Un684HFlGLWLyJ68II9ymv1n+pgyi9lMy82MA2BzvHcr5LXxN5K5Zyb4R1Y4JK5G7jPGDWeDULnR0AHQC3+L036aw9F5A44Ojcp6br563ER1W74XiMotHXfquLNj4O2Dvo+yeFYFlEENm9zJlanEvO+D4/iotLjcAAnytKcf4sxuZv0/pVxZoRiedkhNy5NMmfRfIP/ACL4M5uJdUYLug8iIvO6+hVP1MwaOPosj9S+I0MRSjhd8T/iSAI3VZ5U1wNhi06kuGfKKtF1UcZEFuYOrRYx0K9t+lKTaYmPnN25xwi177BJ4TwVriBYzxTykf2vSfp7wOADxu4hDTOXouHNmUo6nQoa8nt8HVlozyv7JxrklRtbTJGaQu3496KzgydjBErrKrSOatbmumiZ8Nbi5BztBscvKFo4OtJEmT78lh4SmeK3oB1WnQe8FpiIgi+Wy8mca6PZN1zwLgjK41HuisxAOvd+ayHYonOx89kSnUBuDB84OaOLNKPYkoWa3xhv9eS4Pjc+qzKeNvBsfb6I/wAWD5bD8LtjlcuiTjQ98Xu/NXFfJZ/7gcu/JFdUHI9lOskkJoOtqjuFf4oWcXnf3/tdTqn23/sqcvkSXsPjNP4h5+p581LcQZ1z6rOdiDAkZ958KGcWAYMeR6xkpv5T+xvEazKv02HLkudXjf068kg3GWtPmksd42RbijmI5c4TxzTYNEbv70GYI9kJ/iHyuv8A8TcH0Xz/ABfjQkyZvzBJ+iSd4845OLRlYxv6oveRtUg9fxb5uEmRqDqkMTgmVLt+TcaTbmkcVXaTM88hmtbAwGhzhcyQP+oGo6/hatOh/wCTE8L4NUBnPa+q9F4Ng6bADU4nEH+IHy6SCT5oNA3vrefIlN1KxjKfsFHI9+GNH8ejVp+OPdZjeBotaZta9lJxbtzz+6z8LRdAgZmT7K2Kc5tzYeWuinCMVwjMcqVTlPvr6rnyczyGR8ylWYi3Pr1tnmi06hMbxf76p2Ka+EYGNB/69LyBn1Wt4TUixOZt1vqvNYmpAb132jmncFiyczr2c1zyw7Gcmj2RdESjNxCQwby5kE30P01RmP070Xf8aX46/RxZFTsc+MrCv5JM1Ld8+aFVxB911IlVnzDA1IJnOJyHOTnomXNJa03dYCeYN9L6XWZXqFuto2kAwb+YkqvhWMJ4WhxlpPFb+QFh0/xcDx2j1djSNGJ4h/U+SoSRl/avXki1xEnfLWT3CBSJdkR+Fyajh8PibwRIPZlHpvA1te39ylqzI1ByveLzZVZUAEErJtMw6ytxTGU7/ZGY+QYMxNpWM89e4V2Y4AS4iMvmVdt1Vi1RrAkmBaRnebeVkxUw54Zym34OSwneMUgOIuaI5yfIQq4fx+k6YcARb5hE9EP8eX2bZGvVBMAifTlvZcGReB6NKW/e89sjOo5oFTERmSisUwbIdq4rcEmLZ7lZ+MJdnbz6KuL8Ra0DiIEmBxWE3z5c14zGeOvebutsLDRdEIOhdkh3xumyQQ4TqM/OVgVH+d0wazSiHCzp/m6tHjsSUXLoFhcMatRoGuY6XK9xTwANiM7eVoWb+m/BjTPG7NwPCNQNztqvY+GYYF18pvzy5rh+Vnp0imONdmQ/BAQO9FoYbDCdN7+aNjKfzWFpPea6m35idAY5LheSTRWhp9b4ctLQSLazod1heJuBqN4f48M+eRnmtuufiQZ1vfI9ei854gSKhAPEbAxJAtur/GX5WLOtSpxHzADvonab/Yf2fos+lRgcUye+SYNWGxlPK59l3Pskg1WrxEEDv0T+GsRP326LKbTuJHstHCP3EQM4tYJocugSPU+F4z5mgd58k8XgOPI/hYfglyXW2mIzJFgnq9UfEOXcSkU9JMi42Ph4i33UGt599EkHyicRGQV/La5J6HySpX0BmLm4mduiv4VX1tYz55LB/dnO4JsdJ2TPhnEC6QAAcyctuqpKPFFoy5PbjHlzXcMSflF4HPVZlbGGRwcIynnA+YmDqlB4mGsF7AjIbHc8/qk6+Pa0l0xHkSTtZc6x8l1JG9UJIvIa0Rqbm0+ZSh8VpgEkiQDPKFn0P1PSIMgzoAJ99DzWVTd8t9T9c5U/DzyNtxwFxP6pfMta0DY5+ay8T4g6oeJx/Hpoq4iiAc7acuSrUYLei6lCMekc72fYdlWTuYPkhVauXLPdWZh2HdVGEIAgyNtUeDS2o0fD/GntgB1hlr6Apup4+8Zu8yPssinhW2ibqH0udtdfRLqrGTlRPifiFSqbkn2HkEmylv7Jh2H4spR6WE3TbJKhFicnbBUMLrf2XoPBsKCZNwPrvn2UnQw7Q5utxbKfMGQtvA0y0ZERpoufLO0dCio8I9BRDZGWXtcJs1A07a/bNZTHkxfTpok/FfGm0wAXkubMNkW6nqV5rxOUqHbpGvi/EWtde+99T9Sgf+34j/GR6dbLzNHxF9U/x6QLACc1o4ag85uA5QSO7rpXx1Fcibj7/EHawOt/rkgl++p6/wC+SNTwMiOLiOsyEP8AY1ASA0W589jCrFJdCis3mABytptkq8MO4neQG3O1ytEYCTDgeLaSPeYKZ/8AUuB+UmO9JVOgCVDEAxAIPlflEI1HFSeFoAOs35bJmn4W/hvmZsSO77LT8K8KggP9ov7pHkUUahnB/KwE6m2Q5jS26E879+3JGxJJjIctMglOA373V4xSX9kwza0d9OSvRx9/LvRLNB2VCx2g+ydUg0fIHPm4PfVOUMZ/8fCeh/1ZhrgT35o2Dqg59wrSRzxlyO4zFNBtY/SyyMRUJMk98k74jHCDqfaNVmEnSZQSDOVcDgxQawGLnIfcper4k92sdEHgM3uiGnlZMopCynJ/oA+o4nOUZmKItouFODH1UmhfT1RdMRbLkZoYi+kJ1tQQs5lAc/JG4CFFxR0xk65GqVQTNoBmDqtpxY6HENh0WyicsjKF4ZTa2lDgPmzlKfADHRxEsuRe4jqotqT/AEVpxVl8T4aWkcAkOE9DfP0zS76LwJj3H0TvxnAaunUAe8perWqGMxe5NvLktG32bYXp4oNc0kSARII0m616/jrC2GuDR0PTyWNWwRMkXGZ0ISlUHbpylU8cZMRzkj058WDm2Jyy5xFuUrsOxjpcWAXvae9V5l2HcMiW73VWUnA5nyP3W8SXQvkfs9m3HhosDA19f69V2Fxxc6Lgb20y6ZLD8IDp4SPlImJm41J6LfwVO92C07CwBNtCpSSRSLs0cHUMghxI5mR1Gq3sJVBEZ7yO/ULLbTaAInQ38loYMA7kW10i/uudumM0aLMICOXO4/pWZgCDa42tbKTzUUXkWH3vnHQpmlXPFe3LNB5BKYwKTQMgee5iFSm4Nfpv7o7areGXfdY2K8Tv8ogE3N5+tlCXA0eQVXHQ497BCPiRjNUp17zn6/lWfVbbKek7bFPHIr5Q2ovU8S3P0RhixFr+iinWDZu3LY/lRiqpzDmi/PnsU7lFh4PitR8mwVqdQg7bfdF+DBzlCi/dtl7J5n9mkKoIDTlqlqmDaMp9QmaWF+Uu0sB35ID5DTOgUUzoq1yLCj8wgz3qnX4KSFOCpAQTBJ9uZW5hA4QOEwTnAOSEpMrCKS5M2n4FUInhtvNio/8AWyYJaCPPKV6RlcSRnGcg5aEA2KpiGMc6REm5tAE8oj/FzvI0U0Rm0/D6TGlziTAnYdLBIsrNs6ABNm6/2qeNVoeWz8o/3JIYioCJHTpCpDG3y32TlkS6Q3jPEHGw+Ud+iWpYtwcOLp6hLuqbBRMnrfzV1BJHNLI2+zYf4mGkA5CPODbyTTPEWkwTM9kLz/GDZ/luFZ+HIu0zyyKR40UWVm9hK44oyJ/ifK7Tuhmg1zjtPzN+6xqdczORCcGKLnAzDtt+n4Q0a6G8iYxXog8Jm+thnuiUcMBt90H9xOnCfOP6XfFcchOtoP8AYWd0G0aNGQQREjnl9+S0v3pIiA3S0nlZedGItcAeqNRxBjr1UZQHUj2OAxwLYidDe+esC39rSpNFgJ5ZcvRec8H4hHFABzzGR2F16XDxa8T69c1x5Z/6lUhylUcLAWPnvsLojas2m5zv/STFV1xxQ0AmZ+gnO6yRjnOfE236HLNQqxtTcfXDpaMt5uT6ZJWq1gmSfX7ws1uJIOZHdtVz8dbOfvtN0eUZRDVqgIlpMDc9crIbcUBPLM7dbJLGY4AcjblPqlaeMaBAiTnfpoqrag0aHESeLjsfTLoFFfEEZP8Ar+EnVxIDc7xkEg/Fhw2E/lMoto1I8c19yeq5wkzaFDXAZKTUItZey0eQmP0ccQyDlaPJLuxkDKbj2uoc6WgRYddUvx6Z/lT1RVyaHKFUu/zfVbeFAbMPBgSLiQTy9QsCi697jl7aJ0PyIdfUag84HcpZIpCTN5lbMNcLeZCG7FSRN428kq2sB/IG/wDmaJxtBlt+vkuZo6FIr4tg+Ngc0XBvG3NYNZ0AjQ5r02JxTg0MB+Z8i2capap+n5A4nAanU+afHPVVITJj25R5trgFbiCaf4eeKIm8Too/9c/LgJ9/Qrr2RxOLFi2foqzoU47wyplwGckaj4NUJ/jHUgfdK5L7GUZCNNwyv7RCuGE79YjNb2G8AH/IzyCZo+G02kSATs7L0UZZ4rousL9nnGF+Un67pyh4JWfcDhG5gL0bqmUBo8gPdDq4uB8sEdQpPO30iixL2ZuG8CbYVKnk0SVv+G+H0aZ+VhMZEm5PU5LJd4gOXEOQ580xh8fYHigXt+VHJvIrFRXRvOxo0AEeaSf4qQZBjTrHNZ9TGNIzgnKJ6mSl6tfQx+FFYimxuVPFC4QCYNo9PZLuDhcOzELOw+OGVp0G+WVlDsXxOGkWPcJliroOyNeliLXuRmAEKrjNm+cZ202QsMRILbSD7G6Z+KJbJgGdNB6bJenygmdinl7bjnz8kB+BkCCfud7LQ/eNvoOn15petidsusfTyVVJ/QjFxRIBbJAznyuFL8PDRPS5/KrXe/iHFlnvc5XQ3+K8P/I+Ufm6Z2ZNHkCue+YUum6oAvVPGDMqGInqrNIGaWJR6LJSNUOmFpVIsDnnomaVSJGsg56QcxukCbK7XEZ3lCiikarXB8ZiFzavDnflss74h5qf3Ji6TSx96NzDeIta8uIBMQCf+O5HNCxPifNY1TEEmyoKs3JS+FXYXndUaZxM9/hSMXGv2We2sNBZQ5PohNzapYzUmEX9wTrzCww45Ira7hY6W0U5YkykcputxTozSpx0Hv0ySNLFkSD3YqA7fz3SrEU3HH4wnbzQhiDpcT5pVwNjCapgwMhN+dt0dEgbWEoUSc7W15I2JrlwAkNbmOvYSeI4iJggdR7JQk6yftCOtmcqVGzRB/7yAO4XYtnDPCIA3vNvYLPwuJItC0hiC5vzAuJ/gbbX0ufykkqY0XYlQqXOfkmWsLpse9tkWlhALyBbvXNAZSIcbm8lC76G1rs08HV4b8PzgnLOIN413UYnGFw+b5bZ2y0GSQxOKhsXJPtHPmljiXHMHfPvdGOO+WgudGpVINz/ACN9tAAh/DeI+aBnnMZ+c2QaWIy3NrxaUBznNc4DaZGo2Q1fQLsK17rmSRpPog1nwJdIEwM/soHiAnnz2XeJVHOAgjPWPutXoKZhk3UNKlQ1d9HlkVAuD4yXOdOqGXf0hQUwjnkq9OpG3mg8UhSHIUGxh1Tl+FUQb5IbipZUgoDWFDRuuLIyXfGK6o8oG4OY6641CFX4vQKhejQC7XIjnbIdOorcaDQQ1Nwi6JWbCW+MRCJ8YxCDTKKXAemOIDdHja+lrzogUqwGfZlM0a/yyDF9NDp90jKxopiawDQASXazplaECg+DJGfUf6r1avFMkC/NVdEAhxgZTyRSA+wjXcLpEDhve+vp5Jzw/FEmMzFtNNvJJA8QiLndWoHgIkmSPzEbpJK0MnTs1a7mkExHIkX0yCWdjPhxuuxuJDhAgZTe/ss2q91+K/DaUkI2uR5zQeviC5xduljVMiLKgr2QXVxPmupRo5JTsdp4sib8swq1vESYPXpz80qHklVcxDRGWRhKlbiMo1WoHNHESI2/tKQT9Ebhtc/T7pXEMZOxOV0rlyuc6IcFUhcuShOUg/VSuWMdC5rlK5YYuM+9FDj35rlyUxEKQuXIowRlMSVV7IUrlmb0WFNdw6d6rlyUZHOy72R8M+3feq5chIdPkmq7v3U0W8QaDldcuWD7JDIeAMpVC+T7KVyxg+IZAEbfhLh3yjvWFy5CHRp8MHCFUEGeX2XLlREWcz7rnrlywPRDVWtkuXIm9H//2Q=="/>
          <p:cNvSpPr>
            <a:spLocks noChangeAspect="1" noChangeArrowheads="1"/>
          </p:cNvSpPr>
          <p:nvPr/>
        </p:nvSpPr>
        <p:spPr bwMode="auto">
          <a:xfrm>
            <a:off x="635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2" name="Picture 4" descr="http://www.proyectopv.org/imagen/castral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730" y="551632"/>
            <a:ext cx="4604539" cy="410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18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95536" y="501317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 dirty="0">
                <a:solidFill>
                  <a:srgbClr val="FFFF00"/>
                </a:solidFill>
              </a:rPr>
              <a:t>Navsezadnje mi je vseeno, ali živim ali umrem. Ne vidim prav, česa bi imela več po smrti, česar ne bi imela že v tem življenju. Res videla bom ljubega Boga, vendar, saj sem že popolnoma z njim na zemlji.</a:t>
            </a:r>
          </a:p>
        </p:txBody>
      </p: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ECAMMDASIAAhEBAxEB/8QAGwAAAgIDAQAAAAAAAAAAAAAABAUDBgABAgf/xAA/EAABAwMDAgMFBgQEBQUAAAABAgMRAAQhBRIxQVETImEGM3FzkTJCUoGhshQVI7EWwdHhJTVy8PFDYmOSk//EABgBAAMBAQAAAAAAAAAAAAAAAAABAgME/8QAIREBAQACAwACAwEBAAAAAAAAAAECERIhMQNBEyJRYXH/2gAMAwEAAhEDEQA/AAXNTCEbSshZwSKV6jq6RDZG3ZjHJpLcX2VErwIHPNKri7UpKsnP9u9c0+N0XMwubxd29smGk8g962HfFKgCoBI4SIpWnDYSF5JkknpTG1Z8RlKVu+C0o5P3l+laa0newqvFuLks2yStajthOcVI7ozjbsXJQyrqk8z8O9WLSLQgeHp7CWkHl1WVK/0pur2cUte9SStxeStWc96i56Vw28+8BSXEFrcAPKZGDUzKHG3NpOAMz0/OvSkeyW9gNjAmTAz8aXXfsj4ZSW0meFE9RRzHArsCfDAIK1mCI70xeUtp1K2xuxKkTBAqdjSC2Ag7k7Tgjmign+HUGrtIKAfeJGPSaytaSBEOsvbQUhK0qyg4Px9a6CX7eXCfEAkDbjHSamvLEBAet1eceZKwP0+FL0XTitzLyR4oT5gODQL0PbdQ7blp9BwAZA+x6g0vvmEtOD7RKk+Vc8/GpS2sQUrJmNyO6elRrJal1JlpZIU2sf2oG2mbjwHZcO9MCVHkHv61M62Cj+It3AVgndBxFQXDQDe9EJCzMJ6VpslgkNmSR5muBHWmTbgQ+vegpDgiQocxXKnn7EhYUS2tXnSU8H41jjaLpKXGMOJMATEelQquyHFJWZWR50KztHpRDNA41dMja7AMlW4c/Clj0tnzKAhPkWniui402ncggEemDQqrpJQkeH0OOx70YwtilIZvGQh2ULnclSRmaBu7Z0pX4kFacgpwTWJdO5JUClJ6pORR6HEGG3gfEB3JWO3eq8SU2l2tCgpoqBViB39auGje0K7K7Yum1EumGVDsD2+lVTULf+H3XLQ3JWfNH+Vd6K5N4w2DLanQpOKrGftCyv616jc6nfLun1Ju3kgurhIXgDcayhHffvfNX+41ldDneDeIpajMHE81IwSCZP2T+Z9ajShQSJEzxHNEJRuhronJPYVHi+20D+mlxSp3ElOKtnst7PP3jqLi6SoIAwO/wrPZjQTfvB95o+FgIn0r1fSNNQw2gQPLx2rK5b6jTGa7oLT9DaYSAlMHp6U6Y05KDiM80YhrbGMUYgAD4U5iLkCFqnAPao3LNC+U4pogCeBFbUmemCKfFO1XudLR5toPPSl93poIKFALQelXF9oAQM9aCeZBJMfH1qLgvHNQn9+muhtwE2q8JX2+NBalZ7wVrBUpQ8pRgp+FXS+sW3m1NvJltWCIqovBdg7/AAjkqZBJQ4e3as7OLSXZGh1dsdrklBxJ5Se81P47a0KcKk7shPWan1C2RHjKSdqgMA8Ul2rYUUp2qaXxByKc7K9J/HDZ2SdnI9PhXLjy0qlELEzAwRXDikvwNsKERjE0Em5UlRS4TlUAxEGqkLY5q4QJWxlzIM8H41p99h1ovnyn7KgrBnrQSiUueGSlJjIHCv8AegvFXbndBIB+yrJPrT4puRo08PM0kf0wPvc+k1C0+S/4ed0yT0AoZx9KzvBhK8qjpXFwFhKFJ27xhJnBHanxLY5RlZUUf0yZmaIauA42GH3ADyhaeh/DNKGbhaI3biI24ggGulObFb4lKz06UcRs9S8PCK1SsKO1aI49ag01nwtTtwgy2pYI9B2FaZc/poUFecjIJ5HaibIoVd2ykTPiiZERRh1Rl4vbvv3vmr/caysd9+981f7jWV0MHhsSd8+dP/cU00myXd3IQlBAXBUR0HaliJMQSDOaufsTahS1vkZBiBWOV1G2M3V90CxLTCEkABI7Va7ZI2DrSnTgUtgGAIpuyqAkgVGEVkLUN4B4AxWAqABSJP8AeoxwZUfhWQdnJGZrRAhABzie012B5eYIqBsgjmOwqdJzx160ybUAE8TNQONREHnvRJgyVZPpWjATESR0p6LZVdsSDIkdaQ6npQuEFMccHtVucRJO0CSZigbhoyojpWeWO145PNF2zzSltFBlJhQ6R3FKL5klKi0Ejbkxir1rVitZD7QhxImOhqp3duShS0goUTJAOPhWPla3uE4bLraiFAExOeaGWQtQbe2+XEjkVpwG0fUoSlPXccGhrtwLdDjahIOQeDWkTtIq33NqbJCm/uK+8k0G+241CXklTY++TijLZ9D6Agq2qPAByD/pXS1K2htaUuzIWnoR0j1p7qb2SoCkkKbWhQKvsk5+lENqJb2OoMHIIrm+02E+PaytAHmEZR8aFt1rQY3GAMCePjVp8E3LDrKhuHlI5T/nXIO3duBCVJ8qZqRl0ZJG4J53KxWn0thWJg9sikHaHA2jbu2hJkHmBTnSV79QtYVI3CJOT+VIGSmC0syg5meKZ+zrZa1dpBIICge805Oxb09Rd9+981f7jWVjvv3vmr/caytWTxJoblDIJAzFei+yDYRatckkHdXnluJIGQScQJ+temez6SltsREJrm+R0YLnZFEI+HWmrCyZAwYpVYiR5cACmbAJJP60YjIQFQMJg9TUozPaoUHOZipTgndJxwK0Q2BiR04NEDpk/nUIICDCY7V0l0Ewo5AoIQjbkkSTWKITIJz1qFbggA8960MgeYGarYb3GdsVGtE9Ca6U8hoQpQE9ahXftjBM5qRoJd2wKciqlqmmOJUVspHXcmORVxevWlnbEic+lBXiWnknaqQKzykrTGvJtWs9pUSkeCTmcwaQqQNpSCFJ+6K9G9obJKEqWjKJzHBqi39sW3C6iAk5UBwBSxv0eU+yVxtaVlbR+zjGOKMtbzx2w2rmeg4rl9oKSXGj5gCCB1oFUoVvCVSCPyrT1B4w8EEBSiQn7yf8xQt3YDct5ASexHGahYvEFf8AVweih1oxDzidqAAWySdtLWj9K9hLidhEgfZP9zWBadu0pIWFE4OKavWzb6NzfldP2SeT6Glz6VNuKbuEFDoTkkc05SscANbkqJAKsc8U39nt6dVaQoCErTBpGpO1KZEgiSYxTX2WUf5q0gHAUMU56m+PVnffvfNX+41lY77975q/3GsrVm8XsEkvtAzlYMAcV6torENJO2JAgV5bp3muGQMecfSvW9GBQy2smfSub5PY6cPFgtgEQNsYzRzagANpxHFANSfNiOtFJWEhKhBox6K9jASfMZipftcEyetBh/cmOZ9a6FzGRkdqrabBS3Skxu46VCp7YFSZNDqeChIJoC+uFNgqBiBxRaJiYPXyWwSo4ApTde0mzDeOgE1WdS1Nxa1Dd5AelKH7pZUkDqMVncquYz7Wq519SlEKcPwmoWtXUoeVKlGetVXYpwhbpISMxNFN6i0ykeA2twjr0NT2vpb27xb07uY6GpfEXsCVSJ7mqgzrz7KgSllMngqotrXnlqCnQhQJxsNPZaNr1pa2lJIlJOZNU3VrMgqSU+ZXT0q2s6oi5STuGegoLUW0uoIjnBilvQ08/dSpkQQFATM/2oWErJByT1JiKsGoWqg4vYqBGBHSkrjQQQVo3omSocj0rXGs8oX3LRbKVJhSR1Hepba68MjdBSSQfUUU4kbCpOUjOenpS91lSVb0YAMlJFWnw2S6CtKkGU8ebtXatly3/UEqTietKbe4KYEQYkg8UcHodDhjbA46Gp0qXbhTcJG2VJKtoURxRfs+wWNdbST94YGZz3rQWkrClCUkEEDiO9GaSwWdWtwAS2SkoV6GnL2nKdPSHffvfNX+41lY77975q/3GsrZk8c0pM3zCRmViJr2SwHhsJ3QkBOZrx7RhOqMFQ3BKpxivQVXT7yZJIB5ANcufrp+PxY3tUtmTAckgdKCX7RtpOQT6VW3y4uNp2gelCOMuBEqJJNTtVi3sa+y4MKKFK4Bo631ErUIVMV561LQJJzTOxvHAUpJKcwfhR2XVX9h0rGepx8KH1JkqbKo6d61o7qXWwEREYps9alxsq6xVewvK84vrYtqVGBOaCDGR6Hr1q3alYkqUlQzVdvWSytQztqFlVwpTry2txDSMrI4PpU2n2Tt80t1EoaSPKIyo0PdJWhKGGkyt1eZ7Vb9ECbdlpGw8cRTKKTYstfxIbv0eLCiCFSNtQKYLt8lOnoW1KtoG6RV+1DQLa+ug+G1NT9oTzRNto9hYNjwkJTIz1p7LSltC6tXdjwJyAFpT/enjD8swftdQacm1S4vbA2dR3oxnQwoJmI5Eip1acsioXdop8RsKsdKQXVqpgkPNqKDXq40dKJ8pI6QKSaxowW2shBJA6VU3BdV5sWVtJKmj4jKx5wrP5UNctbgChKlA8Sfs08vrV21eiNmN0DrS9SQqVBO1wmSDxNXMkXElWhe7cmCByZqdo7k7QZA6cTU7lsVk4CFiYHRRoZILSzJIcTyY5q06FMhKcgktqVEjBBpvpLqDfMNAnyuDaOwpLvDbaXxK25hSAPs+tMtDcB1NluM7wQroRSk7FvVelu+/e+av9xrKx3373zV/uNZWzF5f7P2yVXQOCT2q8IaSG0yQdomqTolwLa9bKk9Yz/arhqVyGbVSkQCJOa48/XVh4Ev9RZtTtSnevsOJqv3GpuuKI3Ez91IqXTW13+oeGrzSdxNTX+nvafdqWlvaP8A0yBNOSQW2gE3qkr2OqWggYCk0wYdcgA9+RUgs7zVnGlOsKASI3xEnvRitMeFxutkxtICwThX+9FsElW32NUHmyCnzJMYNXcswzkZNVP2Nt/4cqCUQmQY9avS9pa4x/atMJ0zzvap6laBRI4FKbvT2tkqRJnk1bLljcTGfU0I9bbwAY+lLLA5koqrdm2eLiWiVHrH9qNtr0p3bWysD7XSKcXenbEkRI6YoZFmhSvsGT6cVnxrXlA/8cpxQEEEjgVLbWr9yv7BgnqaYMWrbZJCE59Kb2zQ2lMRPBApzHaLkhsdNbQQVZJ6RTVq3A5TI9RXTSIM8R2ottMII9OTW2OOmVuwjjATB7dKXXdqlaT5RmnKxJBAnoTQr6dwE89qdgleee0WkFZU8mNyRAkTXn91beASFqKVcyoYmvatQZDiSCniqJ7Rabu3SgqBB6cVh5Ws7ikqU4AEuJ8RAGFA/rXL9uh8yVQ4gQVd/iK5vGV2bhSpJKccmPpUJuQDnpgmrhI07rZwoUnyqGSeJo/2fEay0kmYUNs9qHVsupQMqP2f96I9n/EGqsNug7kKAB9Kueoy8eoO+/e+av8Acaysd9+981f7jWVqyeT3rDlu8pInaFEoVVn8Uajo6HAdyimDHcVPq+kpu9NdeQmXQ4S2pPEUF7IoW5Z3LJSfI5x61yW7m3VJrLQv2bsHbcl4BMnBB6CrM+2XUAPlspGeMigksrZRCRAGQBW1LWowqZqNrmtJoSAfOraMDtXTbZdIjgH61lvbuHnjoT0pna2vmAietOTZWmvs4ypBBjBq1FA24GB+tKdJa2JAjrTnhPGK6MZ05872CcQN3AFQrZkhR+gotwSoGP8AeoHVQcYjinoo4VbpWjbHPeh16YAZEcc0a09LkGD3xUqiDBCgDRqHsuTZpBE/E+tFN28cAAVMEjuAelaAAJkK5o4la2GiAYjtXbe9G6MT3rY2hQxIrRWkciM1ROVqUN27FDqUDI4ipVuTyBPc0I4oTAyCKmqQXQC+Rj1qu6s1LSpGelP3l+Uj/wAUovhuR1iss40x6eb61bJG4OJlAEzztqn3aDbuEQog8K716ZrVmHArGSOlUjULcs7kgBXmyCOaWF+jzn2RtvKSUuIVkYOYkdqeezy/E1RlZA3FQkikiykLKUwFExtIwKZ+zBKdYYbUTJIMDitZ6yvj1d3373zV/uNZW3ffvfNX+41las3TNq2dOMJASVkAcY60i9nrMW91fRhKnAR2q326Is1CBAM46ildonc864AkJUuY7Vx60697T+AFIUCkRFRptEz5UyZij0nkZg/rUrbZB4HaKfEthWrY7pIwBxTC1bS0dxGK7Q3AwDntUN04WzOYjrVeJvZ1Z3CEQTkdKYG5QlIIP1qlfzQI6gK6Z5rb+uBKPMrkd6qZwvx1bnblAHlUOahWQrO481R/8SsIgLdE/GmVprqXgIUCO80fkHCw8cdU0o7VQfWum7rdBmk1xfh5QSk5P9q2hagATPpRyHE+be3cxiu/H3TBOaVN3G6BnHNTB6YImKcyTxMvEgjmK0pxJB7AfWg0Oj8VaU4TkGBVbLSRb0AZ4odaz0rTisxPxNQKVGSemKi1Wm3lwCOg6UG8d42xGamcEkk57VGsEIA+tJRJfW8yDImqdrtgEk5IKuDXoNwyYERFIdYsw6CT93IHrWd6u2k7jym8ZUh0pJjaJJov2W/52zicj8qM1qzUEurIO9GTCcRQvswP+ONE4O7jrW+N2wymnrDvv3vmr/caytu+/e+av9xrK1ZHVr/UtHAOBIFLksKYeiR5s4pjogUrTincJBgkjmgr3+ncQOO/auW+On7TNCcE0WgfWaAYUOSJHeim3B0EU4Bk+QD160u1SfAUpIBVGKJDhBMjHeaCulBY2jj40Xwp6ot3fKTclCyUq9RxUN044+nYVkJiSZpjr9juV4iAQrqe9LwwpTYTJkCs1l5s0O+WSaKs2LyzcQht1akz35FNdOsgpQTE/CrLZ6UncCWwCkYJFPujUjnQLR1weM8SJwB2qxItjsj7vNZa22yCMx060cMJyCe4rTHFnlSlTZE8561reUAc0etIM7sx0oZxoGQAY6UWCVwHeoIkipd/lyc/GoFJKYjpzWzt2ghJzxQaQLClcAHr61HMK2jv+lYlKoHIBxUcFBO6YmKAmyYTI+PWsdRg9D271wn4fDNSFWPj+lACXCYAzGKV3qAEklMU2fUnaZE4pZdDykcp5moyPFT9XYbTaX2wlKyiJPxqq+zyduus+SIVzV11UbdOvFYIVtSAeZqn6ImNdaV/7+fzqviL5Xp7vv3vmr/caysd9+981f7jWV0udYNFbmxKiZO40LqiYAJSYzIpjoSN2nJwRM81FqTZAUTO4iJHArn10332TIc2gJ4qZCiFyIgc0ChwQoHJSYNTeKrakCAT1qJV6F+JmQZFRKAUSeJOKimOvPSpd4GYAxwaNjRfqDIdbieOB3oJmzAG05IzFNXEpUJA9TQyX2mnSImamxUtasWC26No681abYICQVETHeqs7qbKASkoEdZqEa+hCdynQI7mnjZE2bi+oUlJkqA7Vw+4EAncM8iqAv2rbSqA98M1wv2qUZAWTie9Xc08FycugMhQ9RNRi73ebpVH/nlxdObGmHFqPASKc6e3ehlKrhCkkn7JPNTyqtRZ21JcByIjrWHynAoSyUQnzT+dGlSSkEfnV76S4I8w6getROJ3JPftXZUCecdq5BmckAcigNIUYUeo71G670Bx1rTkpJGADwaHdUogJmZpbNi3DAEyfSgbhaikjn1qdZ8pA5HApfeveG2sqMJjFRarGEOsmbRe2DLnHSKrGjgjXGREDfVhviVNNMpMFSS4rNKbJhTWrWxVP24mOav4/U/J49Bd9+981f7jWVjvv3vmr/cayulzLdoyR/BJ7bcg9a3qDZ2jcmDzFS6UAGAkRtIx6V3eJMEk5istdNd9qFeLTb6sq3UoEvp3gDuO9ShZmZBI6UD7bBdtfWrzYCCDJV/lRKCSkKHODFYX1tPBIUDkqzW1uBKSRk9KjQPNOCCfpXNyhRHlJz2oMLeX4bQRuANVnUNWKHQEncr060ZqFnePOBFuiVLHmJ+7Uuk+z6mD4lwne6cFSqU/0qR7dVuwfCty2lR8ql/eoyx9nHHlKVfOLM/dSqrUm08IFRG4jt2opggAEpEHinunoBYey1sEDawiOZXmab23s5bpVIQ2McJTTK22BInA7zRqC2gbk5nrVzGVFyoW30thhA8NtI6TFSrYTtymCO9EF0FIyYFclwE8YqtRIJxsJOIgcitIc4AnjNSOuAkgjBoTeUnk9uKmmmUoJIJOIxXAIKiMZ6GuCrdAPJ5jrUJUU/H40bN28rqVAetCuujzAHPWK5cX5cHjoaDedCTu71FpyOnXgkYJPFKNRuN6kNpIgnE9KlvbsJTjmkL7ynFKuD5lKO1IqfVeN3b/AIpul4KUpShCkjpNDMLKtRswVbgF896jvClnxEgEECAntUGlu+JqtuOqVgRWuE7Z5+PRnffvfNX+41lY77975q/3Gsrpc68aYgFkBIxzJqR5aVoiesVFbKKGEhRjHaBUCT4qzJJzMVk0VP23tS6lpxQBSDyRxSnTblJSGyolYGJMyKtPtXbB+3SJH2oiYNed6hdr03WmnN42bNpA4ArDKdt8b0tzShEHr2qZe3An4UuadTsSUqMKgg+lFJdkEnjpSMS20kAkCDzWztTBH/iuEuYkHEVGpyTODimSUAkTzmuIM4ggGu2iVYSOealLJgATB5gUDbppwwBEgUclcpEkj0qJm0URMEYolNuJEiVA4q4isbXnqPQ1vfjAgelSFsE+bpXCvQ4NMkTh80dOgqFU8HpU4IKY2yaifUEjyg45+NIwrhKRBnGZoN12YmiX15giJGKVXL23k8nmotXjGnbnaTuyVc0tuboJkdeeeKju7kbjB/M0ouH1OlQEkjqmp9Vem7q4LzoCVFImST27VK1blxYdQkqzDbXT413Y2QUgbgVKJnafvVZbGyLTSVlMPEZH+nrT/wCF6qntBaC2tGGwnc95lOKnJHak2ix/N2CkQN4zHWrR7YsFq3LylqCoAgjj4VWdGlWrMLIUnzDB6+tafGz+R6U77975q/3GsrHffvfNX+41ldLnXUlSGArkkcUIhUKKoMk4IPNFXCzsSgCIwD2oVvK88RisWsQaunfbSEZEdK8z9prVTl+CjaFmStJxCe9epXiB/DKSFYOYPWvN9X/5qtzBgCU8yKzz9aY9xBod8IVavqG9JhJ6EdKdtrCQQTxVN1JIYuvGa3hQMzwPSnOl3yLpgK2mU4UknM9/hUWfa5/FibWEj49qkT5lEbQDQLD2AnE0dbKG6CYnrRBTC2axJI4o1A2xMR6UC0sAYVjpRCHR9pVXGdMWgCJwT19KkhA459KVi8mM1sXYAJBmq2Wh61jdEc8+lRukcqGIoBd8kCRnuaHN5KYMc5zRyg1R61ISYTj1FAXFyACN2O9CXN+G0yFECk9zfykwvms7kuYmN1cpImfsjNIL29OQJJ6UNcagTIB+0Ypc68VCSoxOKWtq3pI6+XDnA+GaKsLJzcXFGJEpjtWrC0U5sce2jIhJHB9as2m2ClOIUobUg/ZIo/wv9d6Xpqp3qABUBA7D0puW22UF10kJQJBP9qnQkMpCiiSqAkJ5VQt7Z3r1wQ/bKDQEpTNVrUTvdUz2wUp5e4iUpykdh60msbZTd1YPD7K1QR8OKt/tTpiVWaFASpP2kg8/GkFqEfwdl/Ul1FyElMRiqwvcLLyrc77975q/3GsrHffvfNX+41ldLnXG7KcpmSBxUTYgzniunlDxDuMTWmjAyZHeaxaorwlNsvcgKAEkdq8+ebU4+VFEOFUEenSr1riyjT1idpX5Rmqayy3/ABYKt6VtjdKjM+lZZ+tfj8JfaJnyKcXCEAQI5J9KqlveO2dwHGlEZ/8Av+VWD2tufEehJk8xwEiqncKkzwqcEHj8qrGdJyva9aZqbdyhK0EmPtA8inrN0gkQenNeT2t07ZuhbailXKhPNWjS9ebdCQ6sIUMEng1OWF+lY5b9XhN1AyRisF8cpKuBVf8A4xJAUDjoZrF3cnykzzUdr6PlXxg7TiKHXqCiYBwKTfxaSSCRPxqJy8z+mKfZdHCtSUoRQ7morjJkCk7lyf15FQOXJBnfEmjiWzK4v1KiVfCKBfdKzu3EH40PuUtZKJiu02ZeyVEJJgxzT0No1KlwJEFUSM0XYWzTju5wSU5M8flWhp7TLgabQ4AoSXTn4Cn2l6eGUJW5JKE7o5o2Bmn2YBlaAEmCJH2qdsuhtZbQjxFnpH0oRThbCd0SqAlMcz0FNdMbBc8Qe8naeoSacnYyvRvp2lIt1s3N2ve7ynsj0pwphu4bkpBnOKFFu6WSFLBXiIOK4YefbVsdhJnAreac9uyb2j0suWzkCCRAjoK8uU0u2vW2VAEG4SoK617hduMPNneRA6da8t9q7VprUrd5hC0oW+AN1RZJlFS7xpg77975q/3GsrHffvfNX+41lbsj5y4TJBWd05T3NGW5QlPGDiDSb2gRfaW6Etae5epPBQdsUGxreqIAC9AuVJHTxR/pWMmTW3E41xQIYaiZlVVa5d8G2fu9qU7MJCj5Z9aLvtU1a7Uo/wAkuEynaP6gwPpSfV2dXv7VFszpTzLSSCQVSVH6VOWGVq8c8ZPVH1a6U684o9ZmP++KUqUspIyCR5YGatD3sdrDzilm1X5jJG2of8D6xk/w65PXaauY2RFylVhwbspMziD0rhC1oWmKtJ9iNbOCwojr5DmuD7B62VE+CodvIarVTuE7OpvspGxw7R905AoxrXFg+ZInqUnkUX/gPWwMMqmZEoNZ/gPWwISyoD/oNK4HM0A1dBk7SCDgE9KxGrJcXsV5UkwDRKfYXW0iPBUZ5lBrP8C63EeAoiZgoMUuB80qUlSUkKOeI/SsNtcFY2rUkDjgz6xR1j7N65bABy1WvPIBB/KmI0zVgI/ljnx6/wBqi4ZfUVMsSpm3umyShYURwSmjbW3uAoKJ5OY4NHNWerNqJ/lbpB6T/tUibfU5zpD22Z2pVz+lTwy/iueP9Ft24UEgiVCDJzAo1dw2ylIYIW6DJTxIpS4jWSkIb0x5tPBhWT+lcot9USjb/KHjmZ35/tS/Hn/D/Jj/AE9sVtypw/1HFmSpXHwHamDdwsKlEJQrMA8mq/b3GqtJKTorpnqFf7UQrUNUOyNCeAHI3jP6VUwy/ibnjV9sLxLjCEqSdyREjrXOqPbS24khSgOhyKpdtrGr28bNDuP/ANOf0rV5q+r3CFBGiXDZV/8AICP7Vp+2mf67OrzU2xCyQSs7UpKuvf4VU/aW4U9c2fiK3KL6c8ADtURTrOFJ0p0OAyFEzH6Vp+x1nU7i1S7YON7HQoq7ipmOW5uKtx1dG7vv3vmr/cayt3KS1dXDazCkvLBn/qNZW7FLrCEK1a8lKT/VPIoTw2/wJ+lZWUBrwm/wJ+lZ4Tf4E/SsrKA34bf4E/SteE3+BP0rKygM8Jv8CfpWeE3+BP0rKygM8Jv8CfpWeE3+BP0rKygM8Jv8CfpWeG3+BP0rKygM8Jv8CfpWeE3+BP0rKygM8Jv8CfpWeE3+BP0rKygM8Jv8CfpWeE3+BP0rKygM8Jv8CfpWeE3+BP0rKygN+G3+BP0rXhN/gT9KysoDPCb/AAJ+lZ4aPwJ+lZWUBZ9ItbdWnMqUw0SZJJQM5NZWVlAf/9k="/>
          <p:cNvSpPr>
            <a:spLocks noChangeAspect="1" noChangeArrowheads="1"/>
          </p:cNvSpPr>
          <p:nvPr/>
        </p:nvSpPr>
        <p:spPr bwMode="auto">
          <a:xfrm>
            <a:off x="635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76" name="Picture 4" descr="http://carloslopesshalom.files.wordpress.com/2010/10/santateresinhadomeninojesusthumb_thumb.jpg?w=509&amp;h=67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45" r="3634" b="2676"/>
          <a:stretch/>
        </p:blipFill>
        <p:spPr bwMode="auto">
          <a:xfrm>
            <a:off x="3090047" y="551632"/>
            <a:ext cx="3201319" cy="424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71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076056" y="3428803"/>
            <a:ext cx="36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rgbClr val="FFFF00"/>
                </a:solidFill>
              </a:rPr>
              <a:t>Spovednik mi je rekel: »Ali vdano sprejemate smrt?« Odgovorila </a:t>
            </a:r>
            <a:endParaRPr lang="sl-SI" sz="2400" dirty="0" smtClean="0">
              <a:solidFill>
                <a:srgbClr val="FFFF00"/>
              </a:solidFill>
            </a:endParaRPr>
          </a:p>
          <a:p>
            <a:r>
              <a:rPr lang="sl-SI" sz="2400" dirty="0" smtClean="0">
                <a:solidFill>
                  <a:srgbClr val="FFFF00"/>
                </a:solidFill>
              </a:rPr>
              <a:t>sem </a:t>
            </a:r>
            <a:r>
              <a:rPr lang="sl-SI" sz="2400" dirty="0">
                <a:solidFill>
                  <a:srgbClr val="FFFF00"/>
                </a:solidFill>
              </a:rPr>
              <a:t>mu: »Oh, oče, zdi </a:t>
            </a:r>
            <a:endParaRPr lang="sl-SI" sz="2400" dirty="0" smtClean="0">
              <a:solidFill>
                <a:srgbClr val="FFFF00"/>
              </a:solidFill>
            </a:endParaRPr>
          </a:p>
          <a:p>
            <a:r>
              <a:rPr lang="sl-SI" sz="2400" dirty="0" smtClean="0">
                <a:solidFill>
                  <a:srgbClr val="FFFF00"/>
                </a:solidFill>
              </a:rPr>
              <a:t>se </a:t>
            </a:r>
            <a:r>
              <a:rPr lang="sl-SI" sz="2400" dirty="0">
                <a:solidFill>
                  <a:srgbClr val="FFFF00"/>
                </a:solidFill>
              </a:rPr>
              <a:t>mi, da je potrebno vdano sprejemati samo življenje. </a:t>
            </a:r>
            <a:endParaRPr lang="sl-SI" sz="2400" dirty="0" smtClean="0">
              <a:solidFill>
                <a:srgbClr val="FFFF00"/>
              </a:solidFill>
            </a:endParaRPr>
          </a:p>
          <a:p>
            <a:r>
              <a:rPr lang="sl-SI" sz="2400" dirty="0" smtClean="0">
                <a:solidFill>
                  <a:srgbClr val="FFFF00"/>
                </a:solidFill>
              </a:rPr>
              <a:t>Smrti </a:t>
            </a:r>
            <a:r>
              <a:rPr lang="sl-SI" sz="2400" dirty="0">
                <a:solidFill>
                  <a:srgbClr val="FFFF00"/>
                </a:solidFill>
              </a:rPr>
              <a:t>se veselim.«</a:t>
            </a:r>
          </a:p>
        </p:txBody>
      </p:sp>
      <p:pic>
        <p:nvPicPr>
          <p:cNvPr id="4098" name="Picture 2" descr="http://www.creativeurns.com/images/window72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0"/>
          <a:stretch/>
        </p:blipFill>
        <p:spPr bwMode="auto">
          <a:xfrm>
            <a:off x="0" y="-1"/>
            <a:ext cx="4788024" cy="685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8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photos-a.xx.fbcdn.net/hphotos-prn1/551239_427007183990656_1824736396_n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"/>
          <a:stretch/>
        </p:blipFill>
        <p:spPr bwMode="auto">
          <a:xfrm>
            <a:off x="-1" y="14784"/>
            <a:ext cx="9184219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395536" y="55172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 dirty="0">
                <a:solidFill>
                  <a:srgbClr val="FFFF00"/>
                </a:solidFill>
              </a:rPr>
              <a:t>Naš Gospod je umrl na križu, v mukah, in vendar je to najlepša smrt iz ljubezni. Umirati iz ljubezni ne pomeni umirati v navdušenju.</a:t>
            </a:r>
          </a:p>
        </p:txBody>
      </p:sp>
    </p:spTree>
    <p:extLst>
      <p:ext uri="{BB962C8B-B14F-4D97-AF65-F5344CB8AC3E}">
        <p14:creationId xmlns:p14="http://schemas.microsoft.com/office/powerpoint/2010/main" val="306326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39552" y="4437112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 dirty="0">
                <a:solidFill>
                  <a:srgbClr val="FFFF00"/>
                </a:solidFill>
              </a:rPr>
              <a:t>Kakor je mati ponosna na svoje otroke, tako bomo v nebesih tudi mi drug na drugega brez najmanjše zavisti.</a:t>
            </a:r>
          </a:p>
        </p:txBody>
      </p:sp>
      <p:pic>
        <p:nvPicPr>
          <p:cNvPr id="6146" name="Picture 2" descr="http://uogcc.org.ua/res/download/6a00d8345247c669e200e55083061a8834-500w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690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82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95536" y="55892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 dirty="0">
                <a:solidFill>
                  <a:srgbClr val="FFFF00"/>
                </a:solidFill>
              </a:rPr>
              <a:t>Nebesa: ljubezen bom lahko prejela in jo lahko razdajala!</a:t>
            </a:r>
          </a:p>
        </p:txBody>
      </p:sp>
      <p:pic>
        <p:nvPicPr>
          <p:cNvPr id="7170" name="Picture 2" descr="http://2.bp.blogspot.com/-8sdtZb0Xw78/TiDFmVRfrII/AAAAAAAAGg8/o29bB-FN9Sc/s1600/99-06-WhereHeavensMee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51" y="671984"/>
            <a:ext cx="623129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1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347716" y="4437112"/>
            <a:ext cx="33825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sz="2400" dirty="0">
                <a:solidFill>
                  <a:srgbClr val="FFFF00"/>
                </a:solidFill>
              </a:rPr>
              <a:t>Srečna sem,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r"/>
            <a:r>
              <a:rPr lang="sl-SI" sz="2400" dirty="0" smtClean="0">
                <a:solidFill>
                  <a:srgbClr val="FFFF00"/>
                </a:solidFill>
              </a:rPr>
              <a:t>da </a:t>
            </a:r>
            <a:r>
              <a:rPr lang="sl-SI" sz="2400" dirty="0">
                <a:solidFill>
                  <a:srgbClr val="FFFF00"/>
                </a:solidFill>
              </a:rPr>
              <a:t>umiram v naročju Božje Matere,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r"/>
            <a:r>
              <a:rPr lang="sl-SI" sz="2400" dirty="0" smtClean="0">
                <a:solidFill>
                  <a:srgbClr val="FFFF00"/>
                </a:solidFill>
              </a:rPr>
              <a:t>ker </a:t>
            </a:r>
            <a:r>
              <a:rPr lang="sl-SI" sz="2400" dirty="0">
                <a:solidFill>
                  <a:srgbClr val="FFFF00"/>
                </a:solidFill>
              </a:rPr>
              <a:t>ona zastopa ljubega Boga.</a:t>
            </a:r>
          </a:p>
        </p:txBody>
      </p:sp>
      <p:pic>
        <p:nvPicPr>
          <p:cNvPr id="8194" name="Picture 2" descr="http://3.bp.blogspot.com/-2Y7wwv0kUgg/UOMqAO2KNVI/AAAAAAAABBw/x_SQ_HjoKRM/s1600/MaryMotherOfGo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00"/>
            <a:ext cx="5004048" cy="69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2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43608" y="4844618"/>
            <a:ext cx="3445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 dirty="0">
                <a:solidFill>
                  <a:srgbClr val="FFFF00"/>
                </a:solidFill>
              </a:rPr>
              <a:t>Ne menim se ne za smrt ne za življenje, moja edina želja je, da ljubim Boga.</a:t>
            </a:r>
          </a:p>
        </p:txBody>
      </p:sp>
      <p:pic>
        <p:nvPicPr>
          <p:cNvPr id="9220" name="Picture 4" descr="http://church2011.saintraphaelschool.org/wp/wp-content/uploads/2011/10/Vocations-St-Teresa-Lisieux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r="-482" b="3039"/>
          <a:stretch/>
        </p:blipFill>
        <p:spPr bwMode="auto">
          <a:xfrm>
            <a:off x="4283968" y="0"/>
            <a:ext cx="4871516" cy="689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773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Mestn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</TotalTime>
  <Words>300</Words>
  <Application>Microsoft Office PowerPoint</Application>
  <PresentationFormat>Diaprojekcija na zaslonu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Papir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Marjan</dc:creator>
  <cp:lastModifiedBy>Marjan</cp:lastModifiedBy>
  <cp:revision>6</cp:revision>
  <dcterms:created xsi:type="dcterms:W3CDTF">2013-03-17T22:51:47Z</dcterms:created>
  <dcterms:modified xsi:type="dcterms:W3CDTF">2013-03-17T23:56:23Z</dcterms:modified>
</cp:coreProperties>
</file>