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4" r:id="rId5"/>
    <p:sldId id="293" r:id="rId6"/>
    <p:sldId id="294" r:id="rId7"/>
    <p:sldId id="260" r:id="rId8"/>
    <p:sldId id="261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56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4AE6B-E015-4F98-97F7-597700B443B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8A47A-A3E2-4F19-93D8-BB1B13CC23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1220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8A47A-A3E2-4F19-93D8-BB1B13CC23CA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394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27996B-F4CE-06B6-EB27-E233EF999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CA07340-FE99-7E7D-873D-2B5098CD7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54B0D35-B8BE-0A80-9F32-1784F6CA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4572C7F-467C-2479-22AA-90117E88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4688D6D-514B-EBF4-8A90-F55AD74D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327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DDC8D6-4DFB-2C6D-F7AF-21048568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03E20BF-ED13-3D7B-0DC5-D2C2387E9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805E292-3E57-C117-B61D-B837E0466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24876C0-E1C4-AD4C-A7B2-30F22B9B9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FF71931-7D3C-024F-B4E1-C89D71AD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034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7278028-BD5F-AE4A-61B5-191C2743E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14DF8CA-C251-7666-9818-C1C8090BC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FA616E2-B860-C3AE-96F8-B802AC5D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204CA6A-E24D-FFED-D396-22CC6D88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5864F1A-56BA-8777-2760-82E1F9C6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107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B9B02E-ECAB-12FC-BD81-157FB0DD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5B5089C-CD97-D84F-380C-C4638746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C8D125B-68E5-C9CB-6704-D2F0D3D7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926F397-9C5D-880F-919D-FCF7F029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FDB8396-49F1-C07B-9F33-315F0ABCC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417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E126B1-C49A-306D-9FB4-C132302B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71AF7AC-1D63-C595-118F-BF3702EDE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230963C-6F8C-47D3-A39F-5D4470A1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34911BC-AD94-75AD-A71D-8635A53B7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00E8E0F-03C2-36C0-1FA2-31045569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675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D05D7D-3082-347F-5CB3-0D5503EE5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757E403-4ABE-780C-E479-8BB308240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3949D5F-B11B-8A73-3ACE-15F296C4C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2603A4F-E264-0603-D717-76CEFEC8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25E3C76-9C15-BA91-F47A-1929C4B4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E0CE8A1-39A7-B483-AB38-1CE92507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108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C0097D-EFEA-803F-756C-7C2E2958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663C513-B4A7-C3F1-75C2-47CAC2D55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C1A10A8-55F6-ED48-0C77-AFCAFB93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66D35B1-1A3E-D8F0-CA7F-1108EFE59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8F4612A-F60F-474F-32FA-5B47C1679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2174826-AF42-6628-2850-EABFA64A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02FC684-F053-3464-14AE-8B92F092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E2F34A6-D82E-2362-294B-BB132153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670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F5E69D-4C3C-553A-0AE8-592DA48B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256FED0D-3974-81A1-E163-570296CD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3CB3BED-75FB-95A7-C80E-6067F6A7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F731EF7-A3A8-14B2-D225-6CB16C208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979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6C6A6492-6DA5-A84F-5931-E7F894F5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6CFFADED-D19C-C436-3E74-880DCDEC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6969A41-F0EA-A571-DB2A-322BE148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042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3D8917-A7EC-9E9C-A5EA-22E54ECE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99AE01-FC2A-1D4B-869E-5DE85058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5DEE4F3-000D-6F84-2572-995761D17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55D14A0-C452-CC34-965C-678B34BE6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2A1F6F5-E206-F2E7-7078-88E25C85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BBDD2E2-8E62-C97C-CD66-EEC22E39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158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9DB976-449A-89DF-C3CE-6A975FCD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99C2C86F-7071-AF3F-DDD6-3F73C679E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8008565-38E8-D10B-5DA3-096F20DEB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8A669D1-F33C-17EB-FB91-7B2378EE6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8806BAD-995B-86C1-CA63-E4B90C0E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5FE3B46-73B2-2EC0-6F71-0117FC65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670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3F7615D0-7518-F891-3571-1EB60157F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BAEDEF2-B652-6467-E7AC-F2DA51FA8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7C2C578-6C79-540A-D7BE-36360ED43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459887-8113-4B79-811D-8D74AC49A880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2317F95-13B2-FBDC-FCB4-DE386661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F74FBEE-9791-8DEC-2BD9-D1E968427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9B276B-0F41-4DF0-80B4-9EA4E9702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94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, ki vsebuje besede oblačila, na prostem, stavba, oseba&#10;&#10;Opis je samodejno ustvarjen">
            <a:extLst>
              <a:ext uri="{FF2B5EF4-FFF2-40B4-BE49-F238E27FC236}">
                <a16:creationId xmlns:a16="http://schemas.microsoft.com/office/drawing/2014/main" id="{C04820FB-BDC3-638F-452D-94EF1BB7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847EC2A-BF80-AE05-4314-B193F87ED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948" y="193759"/>
            <a:ext cx="4336052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sl-SI" sz="5200" b="1" dirty="0">
                <a:latin typeface="Constantia" panose="0203060205030603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VSTOPIMO V SKRIVNOST SVETE MAŠE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05CD810-CAB9-EC02-B4FB-553C2C9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948" y="4624450"/>
            <a:ext cx="5448571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sl-SI" sz="1600" dirty="0">
                <a:latin typeface="Constantia" panose="02030602050306030303" pitchFamily="18" charset="0"/>
              </a:rPr>
              <a:t>Razlage pripravil: </a:t>
            </a:r>
            <a:r>
              <a:rPr lang="sl-SI" sz="1600" b="1" dirty="0">
                <a:latin typeface="Constantia" panose="02030602050306030303" pitchFamily="18" charset="0"/>
              </a:rPr>
              <a:t>msgr. Miro Šlibar</a:t>
            </a:r>
          </a:p>
          <a:p>
            <a:pPr algn="l"/>
            <a:r>
              <a:rPr lang="sl-SI" sz="1600" dirty="0">
                <a:latin typeface="Constantia" panose="02030602050306030303" pitchFamily="18" charset="0"/>
              </a:rPr>
              <a:t>Duhovne komentarje pripravil: </a:t>
            </a:r>
            <a:r>
              <a:rPr lang="sl-SI" sz="1600" b="1" dirty="0">
                <a:latin typeface="Constantia" panose="02030602050306030303" pitchFamily="18" charset="0"/>
              </a:rPr>
              <a:t>mag. Rok Pogačnik</a:t>
            </a:r>
          </a:p>
          <a:p>
            <a:pPr algn="l"/>
            <a:r>
              <a:rPr lang="sl-SI" sz="1600" dirty="0">
                <a:latin typeface="Constantia" panose="02030602050306030303" pitchFamily="18" charset="0"/>
              </a:rPr>
              <a:t>Predstavitev pripravil: </a:t>
            </a:r>
            <a:r>
              <a:rPr lang="sl-SI" sz="1600" b="1" dirty="0">
                <a:latin typeface="Constantia" panose="02030602050306030303" pitchFamily="18" charset="0"/>
              </a:rPr>
              <a:t>Jure Sovinc</a:t>
            </a:r>
          </a:p>
        </p:txBody>
      </p:sp>
    </p:spTree>
    <p:extLst>
      <p:ext uri="{BB962C8B-B14F-4D97-AF65-F5344CB8AC3E}">
        <p14:creationId xmlns:p14="http://schemas.microsoft.com/office/powerpoint/2010/main" val="5307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9C84E7-10C3-68FA-0FF9-CF7A2736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ZAČETNI OBRED</a:t>
            </a:r>
          </a:p>
        </p:txBody>
      </p:sp>
    </p:spTree>
    <p:extLst>
      <p:ext uri="{BB962C8B-B14F-4D97-AF65-F5344CB8AC3E}">
        <p14:creationId xmlns:p14="http://schemas.microsoft.com/office/powerpoint/2010/main" val="1683735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oblačila, oseba, rokopis, besedilo">
            <a:extLst>
              <a:ext uri="{FF2B5EF4-FFF2-40B4-BE49-F238E27FC236}">
                <a16:creationId xmlns:a16="http://schemas.microsoft.com/office/drawing/2014/main" id="{CCE017ED-85AF-03AA-726A-CFD30D5DC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708"/>
            <a:ext cx="12192000" cy="914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4FAB654-CA4B-0D65-DD20-04F44A3C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Poljub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oltarja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Constantia" panose="020306020503060303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3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1B51DC3F-8D34-675A-0A04-2CA070DE1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24CC49A-2CDF-E3A0-5C08-5505AB80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Pokrižanje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Constantia" panose="020306020503060303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oseba, oblačila, vijolično, ritual&#10;&#10;Opis je samodejno ustvarjen">
            <a:extLst>
              <a:ext uri="{FF2B5EF4-FFF2-40B4-BE49-F238E27FC236}">
                <a16:creationId xmlns:a16="http://schemas.microsoft.com/office/drawing/2014/main" id="{41D23B07-4205-7BCE-26E2-D27F522BA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956"/>
            <a:ext cx="12192000" cy="9144000"/>
          </a:xfrm>
          <a:prstGeom prst="rect">
            <a:avLst/>
          </a:prstGeom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24CC49A-2CDF-E3A0-5C08-5505AB80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l-SI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Priznanje krivde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Constantia" panose="02030602050306030303" pitchFamily="18" charset="0"/>
            </a:endParaRPr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4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besedilo, knjiga, papir, meni&#10;&#10;Opis je samodejno ustvarjen">
            <a:extLst>
              <a:ext uri="{FF2B5EF4-FFF2-40B4-BE49-F238E27FC236}">
                <a16:creationId xmlns:a16="http://schemas.microsoft.com/office/drawing/2014/main" id="{1559B870-AF7C-2BCC-EF7C-BBC414D09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3" b="154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24CC49A-2CDF-E3A0-5C08-5505AB80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l-SI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„Gospod, usmili se!“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Constantia" panose="02030602050306030303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0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, ki vsebuje besede besedilo, knjiga, meni, papir&#10;&#10;Opis je samodejno ustvarjen">
            <a:extLst>
              <a:ext uri="{FF2B5EF4-FFF2-40B4-BE49-F238E27FC236}">
                <a16:creationId xmlns:a16="http://schemas.microsoft.com/office/drawing/2014/main" id="{B078891B-F02B-E8BA-DC5D-DAF06BD47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2007"/>
            <a:ext cx="12192000" cy="1625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0BDFC76-F0A3-6B64-DEFF-EB3EB285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Slava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7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oblačila, oseba, ženska, človeški obraz&#10;&#10;Opis je samodejno ustvarjen">
            <a:extLst>
              <a:ext uri="{FF2B5EF4-FFF2-40B4-BE49-F238E27FC236}">
                <a16:creationId xmlns:a16="http://schemas.microsoft.com/office/drawing/2014/main" id="{6E6147C6-0395-AFA1-26DF-BF1D7DBB4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  <p:sp>
        <p:nvSpPr>
          <p:cNvPr id="25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6E2AB5D-D403-426F-D90D-B26266C19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Glavna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mašna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prošnja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 </a:t>
            </a: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7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43</Words>
  <Application>Microsoft Office PowerPoint</Application>
  <PresentationFormat>Širokozaslonsko</PresentationFormat>
  <Paragraphs>12</Paragraphs>
  <Slides>8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Constantia</vt:lpstr>
      <vt:lpstr>Officeova tema</vt:lpstr>
      <vt:lpstr>VSTOPIMO V SKRIVNOST SVETE MAŠE</vt:lpstr>
      <vt:lpstr>ZAČETNI OBRED</vt:lpstr>
      <vt:lpstr>Poljub oltarja</vt:lpstr>
      <vt:lpstr>Pokrižanje</vt:lpstr>
      <vt:lpstr>Priznanje krivde</vt:lpstr>
      <vt:lpstr>„Gospod, usmili se!“</vt:lpstr>
      <vt:lpstr>Slava</vt:lpstr>
      <vt:lpstr>Glavna mašna prošnja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SOVINC, JURE</dc:creator>
  <cp:lastModifiedBy>Neža Novak</cp:lastModifiedBy>
  <cp:revision>26</cp:revision>
  <dcterms:created xsi:type="dcterms:W3CDTF">2024-06-24T19:13:40Z</dcterms:created>
  <dcterms:modified xsi:type="dcterms:W3CDTF">2024-12-02T08:55:41Z</dcterms:modified>
</cp:coreProperties>
</file>