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904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138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4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6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38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0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76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40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70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668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055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0FE4-C97A-4544-B0F9-2D54FD46D8F1}" type="datetimeFigureOut">
              <a:rPr lang="sl-SI" smtClean="0"/>
              <a:t>12.4.2013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2ECE-256D-48DA-BF70-A09646B217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7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si/url?sa=i&amp;rct=j&amp;q=flower+in+desert&amp;source=images&amp;cd=&amp;cad=rja&amp;docid=kJye3Yzk7vdtUM&amp;tbnid=Cq0i6HehBWZbgM:&amp;ved=&amp;url=http%3A%2F%2Flesarvislit.blogspot.com%2F&amp;ei=QutnUe3YHtHbsga7pIGQDQ&amp;bvm=bv.45175338,d.Yms&amp;psig=AFQjCNFrkOlMzD5-RwcqtY_BwG_TMMr7_Q&amp;ust=136585133090658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si/url?sa=i&amp;rct=j&amp;q=god+light&amp;source=images&amp;cd=&amp;cad=rja&amp;docid=s12PWbaGsco6SM&amp;tbnid=Fg1em48pxLYCCM:&amp;ved=&amp;url=http%3A%2F%2Ffatherhollywood.blogspot.com%2F2012%2F01%2Fsermon-transfiguration-2012.html&amp;ei=RjFoUZniAoSbtAbAuYDACQ&amp;bvm=bv.45175338,d.Yms&amp;psig=AFQjCNFxv4mrrrmA6fyEtUnkTHRg933lfQ&amp;ust=136586925447145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si/url?sa=i&amp;rct=j&amp;q=god+light&amp;source=images&amp;cd=&amp;cad=rja&amp;docid=YoZ5-ZqP-FB4oM&amp;tbnid=JgKSiYxDs7KKeM:&amp;ved=&amp;url=http%3A%2F%2Fwww.flowingfaith.com%2F&amp;ei=RjFoUZniAoSbtAbAuYDACQ&amp;bvm=bv.45175338,d.Yms&amp;psig=AFQjCNFxv4mrrrmA6fyEtUnkTHRg933lfQ&amp;ust=136586925447145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google.si/url?sa=i&amp;rct=j&amp;q=happy+poor+children&amp;source=images&amp;cd=&amp;cad=rja&amp;docid=kxKpC6HxLGu2gM&amp;tbnid=xuf8R5GHNsSc4M:&amp;ved=&amp;url=http%3A%2F%2Fwww.thesweetlife-photography.com%2Fmy-poor-poor-neglected-blog-monthly-style-guide-cedar-rapids-baby-childrens-photographer%2F&amp;ei=_TdoUZLBC8fCtAbDrYCIAg&amp;bvm=bv.45175338,d.Yms&amp;psig=AFQjCNEr9zI-4IBH0txjVGU34xtBlvBIuA&amp;ust=13658709736386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google.si/url?sa=i&amp;rct=j&amp;q=silence&amp;source=images&amp;cd=&amp;cad=rja&amp;docid=lrw5MtJpjfPxFM&amp;tbnid=G9UQ9gotN7k3tM:&amp;ved=&amp;url=http%3A%2F%2Fwww.bywayofbeauty.com%2F2012%2F03%2Fun-friending-silence.html&amp;ei=szhoUf_WNIeNtQaVkYCQBg&amp;bvm=bv.45175338,d.Yms&amp;psig=AFQjCNHDX74ME4DoK8D6THBcRgExG0Ab0A&amp;ust=136587115633938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si/url?sa=i&amp;rct=j&amp;q=happy+talking&amp;source=images&amp;cd=&amp;cad=rja&amp;docid=bSyT0JZkHSR0vM&amp;tbnid=H2tgj5IwFBr4zM:&amp;ved=&amp;url=http%3A%2F%2Fwww.bayhealth.org%2FBayhealthContentPage.aspx%3Fnd%3D1369%26ceid%3Dfe4594f3-16d6-42ce-bf9c-e1a1fdd2979d&amp;ei=mTloUdDdPMGWtAb73YDQDg&amp;bvm=bv.45175338,d.Yms&amp;psig=AFQjCNFvmJcngPVs7niEd1eBbx7huSWzYA&amp;ust=13658713862694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si/url?sa=i&amp;rct=j&amp;q=praying&amp;source=images&amp;cd=&amp;cad=rja&amp;docid=kQHToTjN6EmTJM&amp;tbnid=2miwk267YxhmWM:&amp;ved=&amp;url=http%3A%2F%2Fblogs.nd.edu%2Foblation%2F2011%2F05%2F06%2Fteaching-catholic-practice-praying-the-rosary-with-middle-school-students%2F&amp;ei=-zloUcjEPIOftAbX04H4Cg&amp;bvm=bv.45175338,d.Yms&amp;psig=AFQjCNGQ7s1-QGyqN3j9-lexVBBG5uq9xQ&amp;ust=136587148428977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si/url?sa=i&amp;rct=j&amp;q=funeral+angel&amp;source=images&amp;cd=&amp;cad=rja&amp;docid=Yt57EyQWIwQf3M&amp;tbnid=8VTKuw1qagpdjM:&amp;ved=&amp;url=http%3A%2F%2Fwww.blogfordemocracy.org%2F2011%2F01%2Fgeorgia-capital-punishment-watch.html&amp;ei=XzpoUdXkJsSatQax04DADw&amp;bvm=bv.45175338,d.Yms&amp;psig=AFQjCNFnXXtQk4rB_obrWi3yMWdPHmC5-A&amp;ust=136587158422266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si/url?sa=i&amp;rct=j&amp;q=love+and+be+loved&amp;source=images&amp;cd=&amp;cad=rja&amp;docid=RN49dGprMYMjQM&amp;tbnid=hALqFI0Y64IJjM:&amp;ved=&amp;url=http%3A%2F%2Fquote4inspiration.blogspot.com%2F2011%2F02%2Fto-love-and-be-loved-is-great-happiness.html&amp;ei=1zpoUdGzN8iWtAa2yYHgDQ&amp;bvm=bv.45175338,d.Yms&amp;psig=AFQjCNER4nLtKpbU3yrbmIBCm3WCW7h6Jg&amp;ust=136587170452290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://www.google.si/url?sa=i&amp;rct=j&amp;q=god+light&amp;source=images&amp;cd=&amp;cad=rja&amp;docid=NrcFZGOU2BSJUM&amp;tbnid=ZlFU6U31G89lgM:&amp;ved=&amp;url=http%3A%2F%2Fchristianvolume.com%2Fblog%2Fwalk-in-the-light-cvs-september-newsletter%2F&amp;ei=RjFoUZniAoSbtAbAuYDACQ&amp;bvm=bv.45175338,d.Yms&amp;psig=AFQjCNFxv4mrrrmA6fyEtUnkTHRg933lfQ&amp;ust=13658692544714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si/url?sa=i&amp;rct=j&amp;q=miracle%20life&amp;source=images&amp;cd=&amp;cad=rja&amp;docid=i-cXG1iaNabwwM&amp;tbnid=08p02Vy0Z4idLM:&amp;ved=&amp;url=http%3A%2F%2Fwww.bigstufmedia.com%2Fcatalog%2Fproducer%2F41%2Fall%2Fhyper-pixels-media&amp;ei=qutnUfOTKo7AtAbvpIGYAg&amp;bvm=bv.45175338,d.Yms&amp;psig=AFQjCNESyn6dfLMgdu8ocYf04_xvKOVNBQ&amp;ust=13658514350285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si/url?sa=i&amp;rct=j&amp;q=bubbles&amp;source=images&amp;cd=&amp;cad=rja&amp;docid=_y4XGc7LRJ1jYM&amp;tbnid=4Sv4e3QKVBE4SM:&amp;ved=&amp;url=http%3A%2F%2Fnifermusings.blogspot.com%2F2009_11_01_archive.html&amp;ei=Se1nUfCNKoPMtQal0oHICQ&amp;bvm=bv.45175338,d.Yms&amp;psig=AFQjCNEWTScH3oDexEaXr1wJUSqvBvcYYg&amp;ust=136585184997567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si/url?sa=i&amp;rct=j&amp;q=joy+life&amp;source=images&amp;cd=&amp;cad=rja&amp;docid=P_fgqTkPD3zoLM&amp;tbnid=DMzHZavq6fGIsM:&amp;ved=&amp;url=http%3A%2F%2Fwww.usmansheikh.com%2Finspiration%2Fthe-simple-joys-of-life&amp;ei=TO5nUaX_NMiHtAbO94D4DQ&amp;bvm=bv.45175338,d.Yms&amp;psig=AFQjCNHmk8xdk1VHrvU9FOKMI1mlgWoQCg&amp;ust=13658521092594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si/url?sa=i&amp;rct=j&amp;q=peace&amp;source=images&amp;cd=&amp;cad=rja&amp;docid=3EErFC3S1lgN3M&amp;tbnid=z4P7ZIAkGFatlM:&amp;ved=&amp;url=http%3A%2F%2Fdebunkingconsciousness.blogspot.com%2F2012%2F02%2Fis-calmness-peace-they-key-to-make-you.html&amp;ei=rO5nUcm1AobHtQaJ34CYBQ&amp;bvm=bv.45175338,d.Yms&amp;psig=AFQjCNHM0gXc_paMgkxO8S-AFMPSrjlytg&amp;ust=136585220442727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si/url?sa=i&amp;rct=j&amp;q=man+admire+nature&amp;source=images&amp;cd=&amp;cad=rja&amp;docid=giMJ7nvq0BchMM&amp;tbnid=KhN3vEFAQb9cUM:&amp;ved=&amp;url=http%3A%2F%2Fwww.billfrymire.com%2Fblog%2Fdaryl-benson-amazing-photographer%2F&amp;ei=L_FnUbalFMTltQb67YGADA&amp;bvm=bv.45175338,d.Yms&amp;psig=AFQjCNHSt9_iSxpj1z_nKpDvy9_pYVtW9w&amp;ust=13658528480302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si/url?sa=i&amp;rct=j&amp;q=dreams&amp;source=images&amp;cd=&amp;cad=rja&amp;docid=ii3ORvyv5n5fuM&amp;tbnid=32d6pcP9l93w4M:&amp;ved=&amp;url=http%3A%2F%2Fstyleinsight.wordpress.com%2F2011%2F04%2F05%2Fthe-dance-of-thought-a-photoshoot%2F&amp;ei=2y9oUZnpJpGLswahhoGoCA&amp;bvm=bv.45175338,d.Yms&amp;psig=AFQjCNHr0Tw7Jg4FC_c6o083KfDjfzsr1Q&amp;ust=13658688921574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powerpoint+background&amp;source=images&amp;cd=&amp;docid=AQuRDlzOX8mSAM&amp;tbnid=TEzJxIrZ6kDkEM:&amp;ved=&amp;url=http%3A%2F%2Fwww.pptbackgrounds.net%2Fdark-stars-lines-backgrounds.html&amp;ei=POlnUemHFsmatAbl_oDgDQ&amp;bvm=bv.45175338,d.Yms&amp;psig=AFQjCNF4F24_lG3RX1-8EC2mQ6Hy-W4Ugg&amp;ust=13658508126746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si/url?sa=i&amp;rct=j&amp;q=perle&amp;source=images&amp;cd=&amp;cad=rja&amp;docid=8v6z_TubgOD7eM&amp;tbnid=fLO5ebbqcu8AzM:&amp;ved=&amp;url=http%3A%2F%2Frevealedtheninthwave.blogspot.com%2F2013_02_19_archive.html&amp;ei=0TBoUYqCPMWGtAa2dw&amp;bvm=bv.45175338,d.Yms&amp;psig=AFQjCNHiBtUyRB-43ynWh4WMKddfz1ZGbw&amp;ust=136586913832936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si/url?sa=i&amp;rct=j&amp;q=god+light&amp;source=images&amp;cd=&amp;cad=rja&amp;docid=ygDWw4ESn8YDFM&amp;tbnid=xlCYUkSjvlal9M:&amp;ved=&amp;url=http%3A%2F%2Fwww.trekearth.com%2Fgallery%2FNorth_America%2FUnited_States%2FWest%2FHawaii%2FMauna_Kea%2Fphoto972842.htm&amp;ei=RjFoUZniAoSbtAbAuYDACQ&amp;bvm=bv.45175338,d.Yms&amp;psig=AFQjCNFxv4mrrrmA6fyEtUnkTHRg933lfQ&amp;ust=136586925447145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820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825465" y="476672"/>
            <a:ext cx="75394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8000" b="1" dirty="0">
                <a:solidFill>
                  <a:srgbClr val="FFFF00"/>
                </a:solidFill>
              </a:rPr>
              <a:t>ČUDEŽ ŽIVLJENJA</a:t>
            </a:r>
          </a:p>
        </p:txBody>
      </p:sp>
      <p:pic>
        <p:nvPicPr>
          <p:cNvPr id="1028" name="Picture 4" descr="http://2.bp.blogspot.com/-hQYhf1uF-V8/TayiFtcdo9I/AAAAAAAAADw/HmiL4hiEGZs/s1600/flower_in_deser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341" y="2225824"/>
            <a:ext cx="6203683" cy="46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mKB_J3ATp00/Tz6aop2q7pI/AAAAAAAADl0/q2gOUyoogr8/s1600/christ-the-redeemer-light-back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7561"/>
          <a:stretch/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0" y="5657671"/>
            <a:ext cx="92558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C000"/>
                </a:solidFill>
              </a:rPr>
              <a:t>"Jaz sem pot, resnica in življenje" (</a:t>
            </a:r>
            <a:r>
              <a:rPr lang="sl-SI" sz="2400" dirty="0" err="1">
                <a:solidFill>
                  <a:srgbClr val="FFC000"/>
                </a:solidFill>
              </a:rPr>
              <a:t>Jn</a:t>
            </a:r>
            <a:r>
              <a:rPr lang="sl-SI" sz="2400" dirty="0">
                <a:solidFill>
                  <a:srgbClr val="FFC000"/>
                </a:solidFill>
              </a:rPr>
              <a:t> 14,6).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Jezus se poistoveti z življenjem. Življenje povezuje s potjo in resnico.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Živ je tisti, ki vztraja na poti in resnica je, da nosimo v sebi Božje življenje.</a:t>
            </a:r>
          </a:p>
        </p:txBody>
      </p:sp>
    </p:spTree>
    <p:extLst>
      <p:ext uri="{BB962C8B-B14F-4D97-AF65-F5344CB8AC3E}">
        <p14:creationId xmlns:p14="http://schemas.microsoft.com/office/powerpoint/2010/main" val="22490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lowingfaith.com/wp-content/uploads/2013/04/190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9"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23691" y="5589240"/>
            <a:ext cx="87341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"Jaz sem prišel, da bi imeli življenje in ga imeli v izobilju" (</a:t>
            </a:r>
            <a:r>
              <a:rPr lang="sl-SI" sz="2400" dirty="0" err="1">
                <a:solidFill>
                  <a:srgbClr val="FFFF00"/>
                </a:solidFill>
              </a:rPr>
              <a:t>Jn</a:t>
            </a:r>
            <a:r>
              <a:rPr lang="sl-SI" sz="2400" dirty="0">
                <a:solidFill>
                  <a:srgbClr val="FFFF00"/>
                </a:solidFill>
              </a:rPr>
              <a:t> 10,10).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Polnost življenja ni v tem, da čim več doživiš, ampak v tem, da ljubiš.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Ko ljubim in se počutim ljubljenega, sem poln življenja.</a:t>
            </a: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.</a:t>
            </a:r>
            <a:endParaRPr lang="sl-S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19472" y="5661248"/>
            <a:ext cx="79426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Polnost življenja je v preprostosti. Preprosto živeti, to je sreča.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Preprost </a:t>
            </a:r>
            <a:r>
              <a:rPr lang="sl-SI" sz="2400" dirty="0">
                <a:solidFill>
                  <a:srgbClr val="FFFF00"/>
                </a:solidFill>
              </a:rPr>
              <a:t>človek je notranje svoboden.</a:t>
            </a:r>
          </a:p>
        </p:txBody>
      </p:sp>
      <p:pic>
        <p:nvPicPr>
          <p:cNvPr id="3074" name="Picture 2" descr="http://www.thesweetlife-photography.com/wp-content/uploads/2012/08/IMG_0038-copy2web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970882" y="764704"/>
            <a:ext cx="72398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830421" y="1155430"/>
            <a:ext cx="2339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Za življenje potrebujemo tišino.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V </a:t>
            </a:r>
            <a:r>
              <a:rPr lang="sl-SI" sz="2400" dirty="0">
                <a:solidFill>
                  <a:srgbClr val="FFFF00"/>
                </a:solidFill>
              </a:rPr>
              <a:t>tišini se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srečam </a:t>
            </a: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 </a:t>
            </a:r>
            <a:r>
              <a:rPr lang="sl-SI" sz="2400" dirty="0">
                <a:solidFill>
                  <a:srgbClr val="FFFF00"/>
                </a:solidFill>
              </a:rPr>
              <a:t>samim seboj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in </a:t>
            </a:r>
            <a:r>
              <a:rPr lang="sl-SI" sz="2400" dirty="0">
                <a:solidFill>
                  <a:srgbClr val="FFFF00"/>
                </a:solidFill>
              </a:rPr>
              <a:t>v tišini srečam Boga.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V </a:t>
            </a:r>
            <a:r>
              <a:rPr lang="sl-SI" sz="2400" dirty="0">
                <a:solidFill>
                  <a:srgbClr val="FFFF00"/>
                </a:solidFill>
              </a:rPr>
              <a:t>tišini odpadejo vse motnje,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ki </a:t>
            </a:r>
            <a:r>
              <a:rPr lang="sl-SI" sz="2400" dirty="0">
                <a:solidFill>
                  <a:srgbClr val="FFFF00"/>
                </a:solidFill>
              </a:rPr>
              <a:t>me zatemnjujejo.</a:t>
            </a:r>
          </a:p>
        </p:txBody>
      </p:sp>
      <p:pic>
        <p:nvPicPr>
          <p:cNvPr id="2050" name="Picture 2" descr="http://1.bp.blogspot.com/-UNCstKksECQ/T2kKnN6w7cI/AAAAAAAABA8/CUhoJOWj8G0/s1600/silenc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3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93338" y="5589240"/>
            <a:ext cx="7794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Za življenje potrebujem srečanja z ljudmi. V pogovoru z njimi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se </a:t>
            </a:r>
            <a:r>
              <a:rPr lang="sl-SI" sz="2400" dirty="0">
                <a:solidFill>
                  <a:srgbClr val="FFFF00"/>
                </a:solidFill>
              </a:rPr>
              <a:t>življenje razbohoti in rojeva se bližina.</a:t>
            </a:r>
          </a:p>
        </p:txBody>
      </p:sp>
      <p:pic>
        <p:nvPicPr>
          <p:cNvPr id="18434" name="Picture 2" descr="http://www.bayhealth.org/media/Image/dreamstime_l_2544880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8" y="0"/>
            <a:ext cx="7715481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40906" y="5949280"/>
            <a:ext cx="8699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Za življenje potrebujem molitev. Ko molim, dobi moja duša peruti.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Srce </a:t>
            </a:r>
            <a:r>
              <a:rPr lang="sl-SI" sz="2400" dirty="0">
                <a:solidFill>
                  <a:srgbClr val="FFFF00"/>
                </a:solidFill>
              </a:rPr>
              <a:t>se razširi. V molitvi dosežem bistvo življenja: veselje in ljubezen.</a:t>
            </a:r>
          </a:p>
        </p:txBody>
      </p:sp>
      <p:pic>
        <p:nvPicPr>
          <p:cNvPr id="17410" name="Picture 2" descr="http://blogs.nd.edu/oblation/files/2011/05/praying-the-rosary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48" y="836712"/>
            <a:ext cx="66816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607088" y="5229200"/>
            <a:ext cx="77786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Misel na smrt nas vabi, da zavestno živimo vsak trenutek.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Smrt </a:t>
            </a:r>
            <a:r>
              <a:rPr lang="sl-SI" sz="2400" dirty="0">
                <a:solidFill>
                  <a:srgbClr val="FFFF00"/>
                </a:solidFill>
              </a:rPr>
              <a:t>poglablja življenje. Pred smrtjo ne smemo imeti strahu,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ampak </a:t>
            </a:r>
            <a:r>
              <a:rPr lang="sl-SI" sz="2400" dirty="0">
                <a:solidFill>
                  <a:srgbClr val="FFFF00"/>
                </a:solidFill>
              </a:rPr>
              <a:t>nas mora povabiti, da živimo tako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kot </a:t>
            </a:r>
            <a:r>
              <a:rPr lang="sl-SI" sz="2400" dirty="0">
                <a:solidFill>
                  <a:srgbClr val="FFFF00"/>
                </a:solidFill>
              </a:rPr>
              <a:t>si je glede ljudi zamislil Bog.</a:t>
            </a:r>
          </a:p>
        </p:txBody>
      </p:sp>
      <p:pic>
        <p:nvPicPr>
          <p:cNvPr id="16386" name="Picture 2" descr="http://www.blogfordemocracy.org/wp-content/uploads/2011/01/angel_funeral_death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1" y="404663"/>
            <a:ext cx="737612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NYJyc_1RZdw/TVnhjfJg1fI/AAAAAAAApYs/vrBK1Exphg4/s1600/nature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-27261"/>
            <a:ext cx="9144000" cy="69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871496" y="6024547"/>
            <a:ext cx="7438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Žalovanje za vašimi dragimi pokojnimi vam lahko pomaga,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da </a:t>
            </a:r>
            <a:r>
              <a:rPr lang="sl-SI" sz="2400" dirty="0">
                <a:solidFill>
                  <a:srgbClr val="FFFF00"/>
                </a:solidFill>
              </a:rPr>
              <a:t>življenje skrčite v bistveno: "Ljubiti in biti ljubljen!"</a:t>
            </a:r>
          </a:p>
        </p:txBody>
      </p:sp>
    </p:spTree>
    <p:extLst>
      <p:ext uri="{BB962C8B-B14F-4D97-AF65-F5344CB8AC3E}">
        <p14:creationId xmlns:p14="http://schemas.microsoft.com/office/powerpoint/2010/main" val="24714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-4400" y="5517232"/>
            <a:ext cx="93421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Večno življenje ni le v življenju po smrti, ampak </a:t>
            </a:r>
            <a:r>
              <a:rPr lang="sl-SI" sz="2400" dirty="0" err="1">
                <a:solidFill>
                  <a:srgbClr val="FFFF00"/>
                </a:solidFill>
              </a:rPr>
              <a:t>prežarja</a:t>
            </a:r>
            <a:r>
              <a:rPr lang="sl-SI" sz="2400" dirty="0">
                <a:solidFill>
                  <a:srgbClr val="FFFF00"/>
                </a:solidFill>
              </a:rPr>
              <a:t> naše življenje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tu </a:t>
            </a:r>
            <a:r>
              <a:rPr lang="sl-SI" sz="2400" dirty="0">
                <a:solidFill>
                  <a:srgbClr val="FFFF00"/>
                </a:solidFill>
              </a:rPr>
              <a:t>in sedaj. Večno življenje je življenje, </a:t>
            </a:r>
            <a:r>
              <a:rPr lang="sl-SI" sz="2400" dirty="0" smtClean="0">
                <a:solidFill>
                  <a:srgbClr val="FFFF00"/>
                </a:solidFill>
              </a:rPr>
              <a:t>v </a:t>
            </a:r>
            <a:r>
              <a:rPr lang="sl-SI" sz="2400" dirty="0">
                <a:solidFill>
                  <a:srgbClr val="FFFF00"/>
                </a:solidFill>
              </a:rPr>
              <a:t>katerem se zlijeta čas in večnost.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Večnost </a:t>
            </a:r>
            <a:r>
              <a:rPr lang="sl-SI" sz="2400" dirty="0">
                <a:solidFill>
                  <a:srgbClr val="FFFF00"/>
                </a:solidFill>
              </a:rPr>
              <a:t>je izpolnjena z ljubeznijo.</a:t>
            </a:r>
          </a:p>
        </p:txBody>
      </p:sp>
      <p:pic>
        <p:nvPicPr>
          <p:cNvPr id="4" name="Picture 2" descr="http://christianvolume.com/blog/wp-content/uploads/2012/09/walking_into_ligh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8" y="548680"/>
            <a:ext cx="6840760" cy="453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251520" y="908720"/>
            <a:ext cx="8441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Vsi hrepenimo po življenju. Toda kaj je življenje? Življenje je čudež.</a:t>
            </a:r>
          </a:p>
        </p:txBody>
      </p:sp>
      <p:pic>
        <p:nvPicPr>
          <p:cNvPr id="13314" name="Picture 2" descr="http://www.bigstufmedia.com/product_media/media/hyper_pixels_media/El_Milagro_de_la_Vida/El_Milagro_de_la_Vida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1" b="541"/>
          <a:stretch/>
        </p:blipFill>
        <p:spPr bwMode="auto">
          <a:xfrm>
            <a:off x="-4400" y="2321677"/>
            <a:ext cx="9174610" cy="45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_bAdhqUFWt64/SwcQQPkqn9I/AAAAAAAAEFI/Pbn2qeyDF9k/s1600/girl+bubble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338"/>
          <a:stretch/>
        </p:blipFill>
        <p:spPr bwMode="auto">
          <a:xfrm>
            <a:off x="-27136" y="-620"/>
            <a:ext cx="9180000" cy="690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302991" y="5589240"/>
            <a:ext cx="5870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Bogu je všeč veselje do življenja.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Boga </a:t>
            </a:r>
            <a:r>
              <a:rPr lang="sl-SI" sz="2400" dirty="0">
                <a:solidFill>
                  <a:srgbClr val="FFFF00"/>
                </a:solidFill>
              </a:rPr>
              <a:t>najbolj počastimo s tem, da radi živimo. </a:t>
            </a:r>
          </a:p>
        </p:txBody>
      </p:sp>
    </p:spTree>
    <p:extLst>
      <p:ext uri="{BB962C8B-B14F-4D97-AF65-F5344CB8AC3E}">
        <p14:creationId xmlns:p14="http://schemas.microsoft.com/office/powerpoint/2010/main" val="440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772880" y="5661248"/>
            <a:ext cx="763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Bog nam kaže pot v življenje. V njegovi bližini smo sposobni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uživati </a:t>
            </a:r>
            <a:r>
              <a:rPr lang="sl-SI" sz="2400" dirty="0">
                <a:solidFill>
                  <a:srgbClr val="FFFF00"/>
                </a:solidFill>
              </a:rPr>
              <a:t>življenje. Uživanje življenja je Božja volja.</a:t>
            </a:r>
          </a:p>
        </p:txBody>
      </p:sp>
      <p:pic>
        <p:nvPicPr>
          <p:cNvPr id="11266" name="Picture 2" descr="http://www.usmansheikh.com/wp-content/uploads/2009/09/simple-joy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t="11218" r="10298" b="22612"/>
          <a:stretch/>
        </p:blipFill>
        <p:spPr bwMode="auto">
          <a:xfrm>
            <a:off x="1638456" y="692696"/>
            <a:ext cx="5904656" cy="44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1.bp.blogspot.com/-yMjWIwrHb3g/T0e-tZ6cnHI/AAAAAAAAAHM/CrAHnRcQ_rM/s1600/calm+equal+money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r="4088"/>
          <a:stretch/>
        </p:blipFill>
        <p:spPr bwMode="auto">
          <a:xfrm>
            <a:off x="0" y="-44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0" y="1385218"/>
            <a:ext cx="2643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K življenju spada iskanje miru,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ki </a:t>
            </a:r>
            <a:r>
              <a:rPr lang="sl-SI" sz="2400" dirty="0">
                <a:solidFill>
                  <a:srgbClr val="FFFF00"/>
                </a:solidFill>
              </a:rPr>
              <a:t>nam prinaša sozvočje z Bogom,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ljudmi </a:t>
            </a:r>
            <a:r>
              <a:rPr lang="sl-SI" sz="2400" dirty="0">
                <a:solidFill>
                  <a:srgbClr val="FFFF00"/>
                </a:solidFill>
              </a:rPr>
              <a:t>in stvarstvom.</a:t>
            </a:r>
          </a:p>
        </p:txBody>
      </p:sp>
    </p:spTree>
    <p:extLst>
      <p:ext uri="{BB962C8B-B14F-4D97-AF65-F5344CB8AC3E}">
        <p14:creationId xmlns:p14="http://schemas.microsoft.com/office/powerpoint/2010/main" val="16663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8" y="0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5436096" y="2670686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K življenju spada,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da </a:t>
            </a:r>
            <a:r>
              <a:rPr lang="sl-SI" sz="2400" dirty="0">
                <a:solidFill>
                  <a:srgbClr val="FFFF00"/>
                </a:solidFill>
              </a:rPr>
              <a:t>znamo obstati,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se </a:t>
            </a:r>
            <a:r>
              <a:rPr lang="sl-SI" sz="2400" dirty="0">
                <a:solidFill>
                  <a:srgbClr val="FFFF00"/>
                </a:solidFill>
              </a:rPr>
              <a:t>čuditi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in </a:t>
            </a:r>
            <a:r>
              <a:rPr lang="sl-SI" sz="2400" dirty="0">
                <a:solidFill>
                  <a:srgbClr val="FFFF00"/>
                </a:solidFill>
              </a:rPr>
              <a:t>občudovati.</a:t>
            </a:r>
          </a:p>
        </p:txBody>
      </p:sp>
      <p:pic>
        <p:nvPicPr>
          <p:cNvPr id="9218" name="Picture 2" descr="http://www.billfrymire.com/blog/wp-content/uploads/2012/10/daryl-benson-man-v-natur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"/>
          <a:stretch/>
        </p:blipFill>
        <p:spPr bwMode="auto">
          <a:xfrm>
            <a:off x="-30708" y="0"/>
            <a:ext cx="4721240" cy="69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77268" y="4725144"/>
            <a:ext cx="87940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Sanje so močna </a:t>
            </a:r>
            <a:r>
              <a:rPr lang="sl-SI" sz="2400" dirty="0" err="1">
                <a:solidFill>
                  <a:srgbClr val="FFFF00"/>
                </a:solidFill>
              </a:rPr>
              <a:t>vzpodbuda</a:t>
            </a:r>
            <a:r>
              <a:rPr lang="sl-SI" sz="2400" dirty="0">
                <a:solidFill>
                  <a:srgbClr val="FFFF00"/>
                </a:solidFill>
              </a:rPr>
              <a:t> za življenje.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Kdor </a:t>
            </a:r>
            <a:r>
              <a:rPr lang="sl-SI" sz="2400" dirty="0">
                <a:solidFill>
                  <a:srgbClr val="FFFF00"/>
                </a:solidFill>
              </a:rPr>
              <a:t>v življenju po čem hrepeni, ima cilj.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Mnogim </a:t>
            </a:r>
            <a:r>
              <a:rPr lang="sl-SI" sz="2400" dirty="0">
                <a:solidFill>
                  <a:srgbClr val="FFFF00"/>
                </a:solidFill>
              </a:rPr>
              <a:t>je zelo težko, ker ne morejo uresničiti svojih življenjskih sanj</a:t>
            </a:r>
            <a:r>
              <a:rPr lang="sl-SI" sz="24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 </a:t>
            </a:r>
            <a:r>
              <a:rPr lang="sl-SI" sz="2400" dirty="0">
                <a:solidFill>
                  <a:srgbClr val="FFFF00"/>
                </a:solidFill>
              </a:rPr>
              <a:t>Vendar se zaradi neuresničenih sanj življenje ne podre. </a:t>
            </a:r>
            <a:endParaRPr lang="sl-SI" sz="2400" dirty="0" smtClean="0">
              <a:solidFill>
                <a:srgbClr val="FFFF00"/>
              </a:solidFill>
            </a:endParaRPr>
          </a:p>
          <a:p>
            <a:pPr algn="ctr"/>
            <a:r>
              <a:rPr lang="sl-SI" sz="2400" dirty="0" smtClean="0">
                <a:solidFill>
                  <a:srgbClr val="FFFF00"/>
                </a:solidFill>
              </a:rPr>
              <a:t>Ne </a:t>
            </a:r>
            <a:r>
              <a:rPr lang="sl-SI" sz="2400" dirty="0">
                <a:solidFill>
                  <a:srgbClr val="FFFF00"/>
                </a:solidFill>
              </a:rPr>
              <a:t>popravljajmo življenja, popravimo svoje sanje.</a:t>
            </a:r>
          </a:p>
        </p:txBody>
      </p:sp>
      <p:pic>
        <p:nvPicPr>
          <p:cNvPr id="8194" name="Picture 2" descr="http://styleinsight.files.wordpress.com/2011/04/pravs-j-as-much-as-i-dream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9" b="216"/>
          <a:stretch/>
        </p:blipFill>
        <p:spPr bwMode="auto">
          <a:xfrm>
            <a:off x="2170005" y="-22824"/>
            <a:ext cx="4808599" cy="44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1.gstatic.com/images?q=tbn:ANd9GcT7WfRufk_8M0AfoF-OxsDfQhNrJTwkvQH6CEqGDFLpZsUW53h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-22822"/>
            <a:ext cx="9190369" cy="68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95515" y="4549674"/>
            <a:ext cx="899053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FF00"/>
                </a:solidFill>
              </a:rPr>
              <a:t>Včasih kdo meni: "Moje življenje ni nič posebnega.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Svet se vrti tudi brez mene".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Vsi ljudje, tudi tisti, ki o sebi nimajo takega mnenja,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utiramo lastno sled v ta svet. </a:t>
            </a:r>
            <a:r>
              <a:rPr lang="sl-SI" sz="2400" dirty="0" smtClean="0">
                <a:solidFill>
                  <a:srgbClr val="FFFF00"/>
                </a:solidFill>
              </a:rPr>
              <a:t>Vsak </a:t>
            </a:r>
            <a:r>
              <a:rPr lang="sl-SI" sz="2400" dirty="0">
                <a:solidFill>
                  <a:srgbClr val="FFFF00"/>
                </a:solidFill>
              </a:rPr>
              <a:t>od nas je dobil od Boga dar.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Včasih odkrijemo svoje sposobnosti preko ranjenosti, ki smo jo izkusili.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Naše rane se lahko spremenijo v bisere, npr. v človeško toplino.</a:t>
            </a:r>
          </a:p>
        </p:txBody>
      </p:sp>
      <p:pic>
        <p:nvPicPr>
          <p:cNvPr id="7170" name="Picture 2" descr="http://sphotos-f.ak.fbcdn.net/hphotos-ak-prn1/12977_10151459347114850_1287901677_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40" y="0"/>
            <a:ext cx="5801487" cy="435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1.trekearth.com/photos/96195/gods_l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" y="-6424"/>
            <a:ext cx="9152562" cy="68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874061" y="5493131"/>
            <a:ext cx="74334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400" dirty="0">
                <a:solidFill>
                  <a:srgbClr val="FFC000"/>
                </a:solidFill>
              </a:rPr>
              <a:t>"V njej je bilo življenje in življenje je bilo luč ljudi" (</a:t>
            </a:r>
            <a:r>
              <a:rPr lang="sl-SI" sz="2400" dirty="0" err="1">
                <a:solidFill>
                  <a:srgbClr val="FFC000"/>
                </a:solidFill>
              </a:rPr>
              <a:t>Jn</a:t>
            </a:r>
            <a:r>
              <a:rPr lang="sl-SI" sz="2400" dirty="0">
                <a:solidFill>
                  <a:srgbClr val="FFC000"/>
                </a:solidFill>
              </a:rPr>
              <a:t> 1,4).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Življenje in luč sta povezana. Življenje potrebuje smisel, </a:t>
            </a:r>
          </a:p>
          <a:p>
            <a:pPr algn="ctr"/>
            <a:r>
              <a:rPr lang="sl-SI" sz="2400" dirty="0">
                <a:solidFill>
                  <a:srgbClr val="FFFF00"/>
                </a:solidFill>
              </a:rPr>
              <a:t>smisel življenja pa je biti dober človek</a:t>
            </a:r>
            <a:r>
              <a:rPr lang="sl-SI" sz="2400" dirty="0" smtClean="0">
                <a:solidFill>
                  <a:srgbClr val="FFFF00"/>
                </a:solidFill>
              </a:rPr>
              <a:t>.</a:t>
            </a:r>
            <a:endParaRPr lang="sl-S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523</Words>
  <Application>Microsoft Office PowerPoint</Application>
  <PresentationFormat>Diaprojekcija na zaslonu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Marjan</dc:creator>
  <cp:lastModifiedBy>Marjan</cp:lastModifiedBy>
  <cp:revision>10</cp:revision>
  <dcterms:created xsi:type="dcterms:W3CDTF">2013-04-12T10:56:13Z</dcterms:created>
  <dcterms:modified xsi:type="dcterms:W3CDTF">2013-04-12T16:51:23Z</dcterms:modified>
</cp:coreProperties>
</file>