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70" r:id="rId13"/>
    <p:sldId id="271" r:id="rId14"/>
    <p:sldId id="268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16" autoAdjust="0"/>
  </p:normalViewPr>
  <p:slideViewPr>
    <p:cSldViewPr>
      <p:cViewPr varScale="1">
        <p:scale>
          <a:sx n="98" d="100"/>
          <a:sy n="98" d="100"/>
        </p:scale>
        <p:origin x="-2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22.10.2025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Katehumenatska</a:t>
            </a:r>
            <a:r>
              <a:rPr lang="sl-SI" dirty="0" smtClean="0"/>
              <a:t> pot za zakonsko življenje </a:t>
            </a:r>
            <a:r>
              <a:rPr lang="sl-SI" b="0" dirty="0" smtClean="0"/>
              <a:t>(CD 171)</a:t>
            </a:r>
            <a:endParaRPr lang="sl-SI" b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5805264"/>
            <a:ext cx="6172200" cy="569658"/>
          </a:xfrm>
        </p:spPr>
        <p:txBody>
          <a:bodyPr>
            <a:normAutofit/>
          </a:bodyPr>
          <a:lstStyle/>
          <a:p>
            <a:r>
              <a:rPr lang="sl-SI" dirty="0" smtClean="0"/>
              <a:t>Maribor, 18. oktober 2025	mag. Luka Mavrič</a:t>
            </a:r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etapa: Bližnja priprava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Začeti s </a:t>
            </a:r>
            <a:r>
              <a:rPr lang="sl-SI" dirty="0" err="1" smtClean="0"/>
              <a:t>katehezami</a:t>
            </a:r>
            <a:r>
              <a:rPr lang="sl-SI" dirty="0" smtClean="0"/>
              <a:t> uvajanja v krščansko vero (zakramenti uvajanja, cerkveno življenje)</a:t>
            </a:r>
          </a:p>
          <a:p>
            <a:r>
              <a:rPr lang="sl-SI" dirty="0" smtClean="0"/>
              <a:t>Predstaviti bistvo zakramenta zakona</a:t>
            </a:r>
          </a:p>
          <a:p>
            <a:r>
              <a:rPr lang="sl-SI" dirty="0" smtClean="0"/>
              <a:t>Poglobiti teme zakonskega življenja:</a:t>
            </a:r>
          </a:p>
          <a:p>
            <a:pPr lvl="1"/>
            <a:r>
              <a:rPr lang="sl-SI" dirty="0" smtClean="0"/>
              <a:t>Ljubezen v zakonu</a:t>
            </a:r>
          </a:p>
          <a:p>
            <a:pPr lvl="1"/>
            <a:r>
              <a:rPr lang="sl-SI" dirty="0" smtClean="0"/>
              <a:t>Moška in ženska narava</a:t>
            </a:r>
          </a:p>
          <a:p>
            <a:pPr lvl="1"/>
            <a:r>
              <a:rPr lang="sl-SI" dirty="0" smtClean="0"/>
              <a:t>Čustva</a:t>
            </a:r>
          </a:p>
          <a:p>
            <a:pPr lvl="1"/>
            <a:r>
              <a:rPr lang="sl-SI" dirty="0" smtClean="0"/>
              <a:t>Spolnost</a:t>
            </a:r>
          </a:p>
          <a:p>
            <a:pPr lvl="1"/>
            <a:r>
              <a:rPr lang="sl-SI" dirty="0" smtClean="0"/>
              <a:t>Naravno načrtovanje družine</a:t>
            </a:r>
          </a:p>
          <a:p>
            <a:pPr lvl="1"/>
            <a:r>
              <a:rPr lang="sl-SI" dirty="0" smtClean="0"/>
              <a:t>Pomen dokončne odločitve za zakon</a:t>
            </a:r>
          </a:p>
          <a:p>
            <a:pPr lvl="1"/>
            <a:r>
              <a:rPr lang="sl-SI" dirty="0" smtClean="0"/>
              <a:t>O vrednoti družinskega življenja</a:t>
            </a:r>
          </a:p>
          <a:p>
            <a:pPr lvl="1"/>
            <a:r>
              <a:rPr lang="sl-SI" dirty="0" err="1" smtClean="0"/>
              <a:t>Bioetična</a:t>
            </a:r>
            <a:r>
              <a:rPr lang="sl-SI" dirty="0" smtClean="0"/>
              <a:t> vprašanja</a:t>
            </a:r>
          </a:p>
          <a:p>
            <a:r>
              <a:rPr lang="sl-SI" dirty="0" smtClean="0"/>
              <a:t>Omogočiti osebno razločevanje in razločevanje v paru</a:t>
            </a:r>
          </a:p>
          <a:p>
            <a:r>
              <a:rPr lang="sl-SI" dirty="0" smtClean="0"/>
              <a:t>Opogumiti za nadaljevanje duhovne poti</a:t>
            </a:r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etapa: Neposredna priprava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Razumevanje svobode</a:t>
            </a:r>
          </a:p>
          <a:p>
            <a:r>
              <a:rPr lang="sl-SI" dirty="0" err="1" smtClean="0"/>
              <a:t>Nerazveznost</a:t>
            </a:r>
            <a:r>
              <a:rPr lang="sl-SI" dirty="0" smtClean="0"/>
              <a:t>, </a:t>
            </a:r>
            <a:r>
              <a:rPr lang="sl-SI" dirty="0" err="1" smtClean="0"/>
              <a:t>enost</a:t>
            </a:r>
            <a:r>
              <a:rPr lang="sl-SI" dirty="0" smtClean="0"/>
              <a:t>, zvestoba, rodovitnost</a:t>
            </a:r>
          </a:p>
          <a:p>
            <a:r>
              <a:rPr lang="sl-SI" dirty="0" smtClean="0"/>
              <a:t>Doktrinalni, moralni in duhovni vidiki zakona</a:t>
            </a:r>
          </a:p>
          <a:p>
            <a:r>
              <a:rPr lang="sl-SI" dirty="0" smtClean="0"/>
              <a:t>Duhovna izkušnja srečanja z Gospodom</a:t>
            </a:r>
          </a:p>
          <a:p>
            <a:r>
              <a:rPr lang="sl-SI" dirty="0" smtClean="0"/>
              <a:t>Spraševanje pred poroko</a:t>
            </a:r>
          </a:p>
          <a:p>
            <a:r>
              <a:rPr lang="sl-SI" dirty="0" smtClean="0"/>
              <a:t>Liturgična priprava</a:t>
            </a:r>
          </a:p>
          <a:p>
            <a:r>
              <a:rPr lang="sl-SI" dirty="0" smtClean="0"/>
              <a:t>Priporočen duhovni odmik in spoved</a:t>
            </a:r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 etapa: Spremljanje v prvih letih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Čas za “zakonsko </a:t>
            </a:r>
            <a:r>
              <a:rPr lang="sl-SI" dirty="0" err="1" smtClean="0"/>
              <a:t>mistagogijo</a:t>
            </a:r>
            <a:r>
              <a:rPr lang="sl-SI" dirty="0" smtClean="0"/>
              <a:t>”: Kristus navzoč v zakramentu zakona – med njima</a:t>
            </a:r>
          </a:p>
          <a:p>
            <a:r>
              <a:rPr lang="sl-SI" dirty="0" smtClean="0"/>
              <a:t>Zakonska duhovnost = pot svetosti (poklicanost)</a:t>
            </a:r>
          </a:p>
          <a:p>
            <a:r>
              <a:rPr lang="sl-SI" dirty="0" smtClean="0"/>
              <a:t>Teme (čas vajeništva):</a:t>
            </a:r>
          </a:p>
          <a:p>
            <a:pPr lvl="1"/>
            <a:r>
              <a:rPr lang="sl-SI" dirty="0" smtClean="0"/>
              <a:t>Sprejemati realnost medsebojne različnosti</a:t>
            </a:r>
          </a:p>
          <a:p>
            <a:pPr lvl="1"/>
            <a:r>
              <a:rPr lang="sl-SI" dirty="0" smtClean="0"/>
              <a:t>O (ne)realnih pričakovanjih</a:t>
            </a:r>
          </a:p>
          <a:p>
            <a:pPr lvl="1"/>
            <a:r>
              <a:rPr lang="sl-SI" dirty="0" smtClean="0"/>
              <a:t>Obvladovanje konfliktov, premagovanje kriz</a:t>
            </a:r>
          </a:p>
          <a:p>
            <a:pPr lvl="1"/>
            <a:r>
              <a:rPr lang="sl-SI" dirty="0" smtClean="0"/>
              <a:t>Prepoznavanje faz zorenja v odnosu</a:t>
            </a:r>
          </a:p>
          <a:p>
            <a:pPr lvl="1"/>
            <a:r>
              <a:rPr lang="sl-SI" dirty="0" smtClean="0"/>
              <a:t>Odpuščanje</a:t>
            </a:r>
          </a:p>
          <a:p>
            <a:pPr lvl="1"/>
            <a:r>
              <a:rPr lang="sl-SI" dirty="0" smtClean="0"/>
              <a:t>Spolnost, NND, </a:t>
            </a:r>
            <a:r>
              <a:rPr lang="sl-SI" dirty="0" err="1" smtClean="0"/>
              <a:t>bioetična</a:t>
            </a:r>
            <a:r>
              <a:rPr lang="sl-SI" dirty="0" smtClean="0"/>
              <a:t> vprašanja</a:t>
            </a:r>
          </a:p>
          <a:p>
            <a:pPr lvl="1"/>
            <a:r>
              <a:rPr lang="sl-SI" dirty="0" smtClean="0"/>
              <a:t>Krščanska vzgoja otrok</a:t>
            </a:r>
          </a:p>
          <a:p>
            <a:pPr lvl="1"/>
            <a:r>
              <a:rPr lang="sl-SI" dirty="0" smtClean="0"/>
              <a:t>Iskanje ravnotežja med osebnimi potrebami, dinamiko zakonskega življenja in potrebami družine</a:t>
            </a:r>
          </a:p>
          <a:p>
            <a:pPr lvl="1"/>
            <a:r>
              <a:rPr lang="sl-SI" dirty="0" smtClean="0"/>
              <a:t>Vsakodnevne navade (pomen ritualov, družinski obredi)</a:t>
            </a:r>
          </a:p>
          <a:p>
            <a:pPr lvl="1"/>
            <a:r>
              <a:rPr lang="sl-SI" dirty="0" smtClean="0"/>
              <a:t>Odnos do izvornih družin</a:t>
            </a:r>
          </a:p>
          <a:p>
            <a:pPr lvl="1"/>
            <a:r>
              <a:rPr lang="sl-SI" dirty="0" smtClean="0"/>
              <a:t>Negovanje skupne zakonske duhovnosti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poudarkov: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Nujna ustrezna formacija vseh sodelavcev</a:t>
            </a:r>
          </a:p>
          <a:p>
            <a:r>
              <a:rPr lang="sl-SI" dirty="0" smtClean="0"/>
              <a:t>Soodgovornost v sodelovanju</a:t>
            </a:r>
          </a:p>
          <a:p>
            <a:r>
              <a:rPr lang="sl-SI" dirty="0" smtClean="0"/>
              <a:t>Pastoralna služba za spremljanje parov v krizi</a:t>
            </a:r>
          </a:p>
          <a:p>
            <a:r>
              <a:rPr lang="sl-SI" dirty="0" smtClean="0"/>
              <a:t>Spremljanje in vključevanje ločenih</a:t>
            </a:r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Zaključne misli …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548880"/>
          </a:xfrm>
        </p:spPr>
        <p:txBody>
          <a:bodyPr/>
          <a:lstStyle/>
          <a:p>
            <a:r>
              <a:rPr lang="sl-SI" dirty="0" smtClean="0"/>
              <a:t>“KP ni priprava na izpit, ki ga moramo narediti, ampak priprava na življenje, ki ga moramo živeti.”</a:t>
            </a:r>
          </a:p>
          <a:p>
            <a:r>
              <a:rPr lang="sl-SI" dirty="0" smtClean="0"/>
              <a:t>“Glede na današnje izzive družina ne more in ji ne uspe biti edini prostor čustvene vzgoje. Zato potrebuje pomoč Cerkve.”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2627784" y="4437112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Hvala za pozornost!</a:t>
            </a:r>
            <a:endParaRPr lang="sl-SI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136904" cy="1066130"/>
          </a:xfrm>
        </p:spPr>
        <p:txBody>
          <a:bodyPr/>
          <a:lstStyle/>
          <a:p>
            <a:pPr algn="ctr"/>
            <a:r>
              <a:rPr lang="sl-SI" b="1" dirty="0" smtClean="0"/>
              <a:t>Zakaj </a:t>
            </a:r>
            <a:r>
              <a:rPr lang="sl-SI" dirty="0" err="1" smtClean="0"/>
              <a:t>katehumenatska</a:t>
            </a:r>
            <a:r>
              <a:rPr lang="sl-SI" dirty="0" smtClean="0"/>
              <a:t> priprava (KP)?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Sv. Janez Pavel II.: </a:t>
            </a:r>
          </a:p>
          <a:p>
            <a:pPr lvl="1"/>
            <a:r>
              <a:rPr lang="sl-SI" dirty="0" smtClean="0"/>
              <a:t>“Človek je pot Cerkve” (1979)</a:t>
            </a:r>
          </a:p>
          <a:p>
            <a:pPr lvl="1"/>
            <a:r>
              <a:rPr lang="sl-SI" dirty="0" smtClean="0"/>
              <a:t>“Družina je pot cerkve” (1981): skrbna priprava mladih na zakon po vzoru ‘</a:t>
            </a:r>
            <a:r>
              <a:rPr lang="sl-SI" dirty="0" err="1" smtClean="0"/>
              <a:t>katehumenata</a:t>
            </a:r>
            <a:r>
              <a:rPr lang="sl-SI" dirty="0" smtClean="0"/>
              <a:t>’</a:t>
            </a:r>
          </a:p>
          <a:p>
            <a:endParaRPr lang="sl-SI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sl-SI" dirty="0" err="1" smtClean="0"/>
              <a:t>Katehumenat</a:t>
            </a:r>
            <a:r>
              <a:rPr lang="sl-SI" dirty="0" smtClean="0"/>
              <a:t> v antičnem času: vzgoja za krst (spreobrnjenje in vera)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sl-SI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sl-SI" dirty="0" err="1" smtClean="0"/>
              <a:t>Katehumenatska</a:t>
            </a:r>
            <a:r>
              <a:rPr lang="sl-SI" dirty="0" smtClean="0"/>
              <a:t> PNZ: izhodišče je krst; v središču je vera in srečanje s Kristusom (namen: ozavestiti, da je Kristus z njima in med njima)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 lvl="1">
              <a:buNone/>
            </a:pPr>
            <a:endParaRPr lang="sl-SI" dirty="0" smtClean="0"/>
          </a:p>
          <a:p>
            <a:pPr lvl="1">
              <a:buNone/>
            </a:pPr>
            <a:endParaRPr lang="sl-SI" dirty="0" smtClean="0"/>
          </a:p>
          <a:p>
            <a:pPr lvl="1"/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</a:t>
            </a:r>
            <a:r>
              <a:rPr lang="sl-SI" b="1" dirty="0" smtClean="0"/>
              <a:t>je</a:t>
            </a:r>
            <a:r>
              <a:rPr lang="sl-SI" dirty="0" smtClean="0"/>
              <a:t> KP in kaj </a:t>
            </a:r>
            <a:r>
              <a:rPr lang="sl-SI" b="1" dirty="0" smtClean="0"/>
              <a:t>ni</a:t>
            </a:r>
            <a:r>
              <a:rPr lang="sl-SI" dirty="0" smtClean="0"/>
              <a:t> …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r>
              <a:rPr lang="sl-SI" dirty="0" smtClean="0"/>
              <a:t>Ni tečaj, ni le </a:t>
            </a:r>
            <a:r>
              <a:rPr lang="sl-SI" dirty="0" err="1" smtClean="0"/>
              <a:t>kateheza</a:t>
            </a:r>
            <a:r>
              <a:rPr lang="sl-SI" dirty="0" smtClean="0"/>
              <a:t> ali posredovanje nauka</a:t>
            </a:r>
          </a:p>
          <a:p>
            <a:r>
              <a:rPr lang="sl-SI" dirty="0" smtClean="0"/>
              <a:t>Je program za proces rasti (ne priprava posameznih izobraževalnih, pastoralnih, liturgičnih dogodkov)</a:t>
            </a:r>
          </a:p>
          <a:p>
            <a:r>
              <a:rPr lang="sl-SI" dirty="0" smtClean="0"/>
              <a:t>Vsebuje smernice in </a:t>
            </a:r>
            <a:r>
              <a:rPr lang="sl-SI" dirty="0" err="1" smtClean="0"/>
              <a:t>itinerarij</a:t>
            </a:r>
            <a:endParaRPr lang="sl-SI" dirty="0" smtClean="0"/>
          </a:p>
          <a:p>
            <a:r>
              <a:rPr lang="sl-SI" dirty="0" smtClean="0"/>
              <a:t>Ne vsebuje izvedbenega načrta: naloga krajevne Cerkve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l-SI" dirty="0" smtClean="0"/>
              <a:t>vsaka krajevna cerkev naj izdela lastno </a:t>
            </a:r>
            <a:r>
              <a:rPr lang="sl-SI" dirty="0" err="1" smtClean="0"/>
              <a:t>katehumenatsko</a:t>
            </a:r>
            <a:r>
              <a:rPr lang="sl-SI" dirty="0" smtClean="0"/>
              <a:t> pot – zahteve: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Trije temeljni poudarki: </a:t>
            </a:r>
            <a:r>
              <a:rPr lang="sl-SI" dirty="0" err="1" smtClean="0"/>
              <a:t>transverzalnost</a:t>
            </a:r>
            <a:r>
              <a:rPr lang="sl-SI" dirty="0" smtClean="0"/>
              <a:t>, </a:t>
            </a:r>
            <a:r>
              <a:rPr lang="sl-SI" dirty="0" err="1" smtClean="0"/>
              <a:t>sinodalnost</a:t>
            </a:r>
            <a:r>
              <a:rPr lang="sl-SI" dirty="0" smtClean="0"/>
              <a:t> in kontinuiteta</a:t>
            </a:r>
          </a:p>
          <a:p>
            <a:r>
              <a:rPr lang="sl-SI" dirty="0" smtClean="0"/>
              <a:t>Kako: potrebno prilagoditi parom, upoštevati družbene, kulturne, </a:t>
            </a:r>
            <a:r>
              <a:rPr lang="sl-SI" dirty="0" err="1" smtClean="0"/>
              <a:t>cerkvenostne</a:t>
            </a:r>
            <a:r>
              <a:rPr lang="sl-SI" dirty="0" smtClean="0"/>
              <a:t> razmere</a:t>
            </a:r>
          </a:p>
          <a:p>
            <a:r>
              <a:rPr lang="sl-SI" dirty="0" smtClean="0"/>
              <a:t>KP naj traja dovolj dolgo</a:t>
            </a:r>
          </a:p>
          <a:p>
            <a:r>
              <a:rPr lang="sl-SI" dirty="0" smtClean="0"/>
              <a:t>Naj bo vera in srečanje s Kristusom v središču</a:t>
            </a:r>
          </a:p>
          <a:p>
            <a:r>
              <a:rPr lang="sl-SI" dirty="0" smtClean="0"/>
              <a:t>Naj bo razdeljena na stopnje (prehodi)</a:t>
            </a:r>
          </a:p>
          <a:p>
            <a:r>
              <a:rPr lang="sl-SI" dirty="0" smtClean="0"/>
              <a:t>V nadaljevanju:</a:t>
            </a:r>
          </a:p>
          <a:p>
            <a:pPr>
              <a:buNone/>
            </a:pPr>
            <a:r>
              <a:rPr lang="sl-SI" dirty="0" smtClean="0"/>
              <a:t>	Kdo, kako (pristop, metode), katere teme, katere faze, cilji posameznih faz …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Kdo je vključen v izvajanje KP?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Celotno občestvo: zakrament </a:t>
            </a:r>
            <a:r>
              <a:rPr lang="sl-SI" dirty="0" err="1" smtClean="0"/>
              <a:t>občestvenosti</a:t>
            </a:r>
            <a:endParaRPr lang="sl-SI" dirty="0" smtClean="0"/>
          </a:p>
          <a:p>
            <a:r>
              <a:rPr lang="sl-SI" dirty="0" smtClean="0"/>
              <a:t>Izraz </a:t>
            </a:r>
            <a:r>
              <a:rPr lang="sl-SI" i="1" dirty="0" err="1" smtClean="0"/>
              <a:t>sinodalnosti</a:t>
            </a:r>
            <a:r>
              <a:rPr lang="sl-SI" dirty="0" smtClean="0"/>
              <a:t> Cerkve: skupna soodgovornost v medsebojnem dopolnjevanju</a:t>
            </a:r>
          </a:p>
          <a:p>
            <a:r>
              <a:rPr lang="sl-SI" dirty="0" smtClean="0"/>
              <a:t>V ekipi sodelujočih: duhovnik, več poročenih parov, strokovnjaki družinske pastorale, posvečene osebe (lahko tudi ločeni)</a:t>
            </a:r>
          </a:p>
          <a:p>
            <a:r>
              <a:rPr lang="sl-SI" dirty="0" smtClean="0"/>
              <a:t>Sodelovanje z laiškimi združenji, gibanji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Preseči tip zakonskega tečaja</a:t>
            </a:r>
          </a:p>
          <a:p>
            <a:r>
              <a:rPr lang="sl-SI" dirty="0" smtClean="0"/>
              <a:t>Vključuje: </a:t>
            </a:r>
          </a:p>
          <a:p>
            <a:pPr lvl="1"/>
            <a:r>
              <a:rPr lang="sl-SI" dirty="0" err="1" smtClean="0"/>
              <a:t>katehezo</a:t>
            </a:r>
            <a:r>
              <a:rPr lang="sl-SI" dirty="0" smtClean="0"/>
              <a:t>, </a:t>
            </a:r>
          </a:p>
          <a:p>
            <a:pPr lvl="1"/>
            <a:r>
              <a:rPr lang="sl-SI" dirty="0" smtClean="0"/>
              <a:t>pogovor s pari, </a:t>
            </a:r>
          </a:p>
          <a:p>
            <a:pPr lvl="1"/>
            <a:r>
              <a:rPr lang="sl-SI" dirty="0" smtClean="0"/>
              <a:t>individualizirana srečanja, </a:t>
            </a:r>
          </a:p>
          <a:p>
            <a:pPr lvl="1"/>
            <a:r>
              <a:rPr lang="sl-SI" dirty="0" smtClean="0"/>
              <a:t>trenutki molitve (individualna, v paru, skupna) </a:t>
            </a:r>
          </a:p>
          <a:p>
            <a:pPr lvl="1"/>
            <a:r>
              <a:rPr lang="sl-SI" dirty="0" smtClean="0"/>
              <a:t>obhajanje zakramentov, </a:t>
            </a:r>
          </a:p>
          <a:p>
            <a:pPr lvl="1"/>
            <a:r>
              <a:rPr lang="sl-SI" dirty="0" smtClean="0"/>
              <a:t>obredi, </a:t>
            </a:r>
          </a:p>
          <a:p>
            <a:pPr lvl="1"/>
            <a:r>
              <a:rPr lang="sl-SI" dirty="0" smtClean="0"/>
              <a:t>soočenja med pari, </a:t>
            </a:r>
          </a:p>
          <a:p>
            <a:pPr lvl="1"/>
            <a:r>
              <a:rPr lang="sl-SI" dirty="0" smtClean="0"/>
              <a:t>predavanja zunanjih strokovnjakov, </a:t>
            </a:r>
          </a:p>
          <a:p>
            <a:pPr lvl="1"/>
            <a:r>
              <a:rPr lang="sl-SI" dirty="0" smtClean="0"/>
              <a:t>duhovne obnove, </a:t>
            </a:r>
          </a:p>
          <a:p>
            <a:pPr lvl="1"/>
            <a:r>
              <a:rPr lang="sl-SI" dirty="0" smtClean="0"/>
              <a:t>interakcija s cerkvenim občestvom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Prvine KP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Formacija</a:t>
            </a:r>
          </a:p>
          <a:p>
            <a:r>
              <a:rPr lang="sl-SI" dirty="0" smtClean="0"/>
              <a:t>Premišljevanje</a:t>
            </a:r>
          </a:p>
          <a:p>
            <a:r>
              <a:rPr lang="sl-SI" dirty="0" smtClean="0"/>
              <a:t>Soočenje</a:t>
            </a:r>
          </a:p>
          <a:p>
            <a:r>
              <a:rPr lang="sl-SI" dirty="0" smtClean="0"/>
              <a:t>Dialog</a:t>
            </a:r>
          </a:p>
          <a:p>
            <a:r>
              <a:rPr lang="sl-SI" dirty="0" smtClean="0"/>
              <a:t>Bogoslužje</a:t>
            </a:r>
          </a:p>
          <a:p>
            <a:r>
              <a:rPr lang="sl-SI" dirty="0" smtClean="0"/>
              <a:t>Skupnost</a:t>
            </a:r>
          </a:p>
          <a:p>
            <a:r>
              <a:rPr lang="sl-SI" dirty="0" smtClean="0"/>
              <a:t>Molitev</a:t>
            </a:r>
          </a:p>
          <a:p>
            <a:r>
              <a:rPr lang="sl-SI" dirty="0" smtClean="0"/>
              <a:t>Praznovanje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Značaj programa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Celoten program naj ohrani </a:t>
            </a:r>
            <a:r>
              <a:rPr lang="sl-SI" dirty="0" err="1" smtClean="0"/>
              <a:t>kerigmatičen</a:t>
            </a:r>
            <a:r>
              <a:rPr lang="sl-SI" dirty="0" smtClean="0"/>
              <a:t> značaj</a:t>
            </a:r>
          </a:p>
          <a:p>
            <a:r>
              <a:rPr lang="sl-SI" dirty="0" err="1" smtClean="0"/>
              <a:t>Kerigma</a:t>
            </a:r>
            <a:r>
              <a:rPr lang="sl-SI" dirty="0" smtClean="0"/>
              <a:t> – prvo oznanilo</a:t>
            </a:r>
          </a:p>
          <a:p>
            <a:r>
              <a:rPr lang="sl-SI" dirty="0" smtClean="0"/>
              <a:t>Zakrament zakona = veselo oznanilo (Božji dar)</a:t>
            </a:r>
          </a:p>
          <a:p>
            <a:r>
              <a:rPr lang="sl-SI" dirty="0" smtClean="0"/>
              <a:t>Jezik (razumljiv, naklonjen, prepričljiv, opogumljajoč)</a:t>
            </a:r>
          </a:p>
          <a:p>
            <a:r>
              <a:rPr lang="sl-SI" dirty="0" smtClean="0"/>
              <a:t>KP naj omogoča osebno, odnosno in duhovno rast; (povezanost verskega in čustvenega življenja)</a:t>
            </a:r>
          </a:p>
          <a:p>
            <a:r>
              <a:rPr lang="sl-SI" dirty="0" smtClean="0"/>
              <a:t>Slog: postopnost, sprejemanje, spoštovanje, spremljanje, potrpežljivost, usmiljenje, pričevanja, podpora, domačnost, zaupanje …</a:t>
            </a: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Tri velike faze priprave na zakon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1) faza daljne priprave na zakon (</a:t>
            </a:r>
            <a:r>
              <a:rPr lang="sl-SI" dirty="0" err="1" smtClean="0"/>
              <a:t>predkatehumenatska</a:t>
            </a:r>
            <a:r>
              <a:rPr lang="sl-SI" dirty="0" smtClean="0"/>
              <a:t> faza)</a:t>
            </a:r>
          </a:p>
          <a:p>
            <a:r>
              <a:rPr lang="sl-SI" dirty="0" smtClean="0"/>
              <a:t>2) vmesna faza (sprejem kandidatov)</a:t>
            </a:r>
          </a:p>
          <a:p>
            <a:pPr lvl="2"/>
            <a:r>
              <a:rPr lang="sl-SI" dirty="0" smtClean="0"/>
              <a:t>(obred vstopa)</a:t>
            </a:r>
          </a:p>
          <a:p>
            <a:r>
              <a:rPr lang="sl-SI" dirty="0" smtClean="0"/>
              <a:t>3) </a:t>
            </a:r>
            <a:r>
              <a:rPr lang="sl-SI" b="1" dirty="0" err="1" smtClean="0"/>
              <a:t>katehumenatska</a:t>
            </a:r>
            <a:r>
              <a:rPr lang="sl-SI" b="1" dirty="0" smtClean="0"/>
              <a:t> faza (3 etape):</a:t>
            </a:r>
          </a:p>
          <a:p>
            <a:pPr lvl="1"/>
            <a:r>
              <a:rPr lang="sl-SI" dirty="0" smtClean="0"/>
              <a:t>1 – bližnja PNZ (1 leto)</a:t>
            </a:r>
          </a:p>
          <a:p>
            <a:pPr lvl="2"/>
            <a:r>
              <a:rPr lang="sl-SI" dirty="0" smtClean="0"/>
              <a:t>(…priporoča se obred zaroke)</a:t>
            </a:r>
          </a:p>
          <a:p>
            <a:pPr lvl="1"/>
            <a:r>
              <a:rPr lang="sl-SI" dirty="0" smtClean="0"/>
              <a:t>2 – neposredna PNZ (krajša)</a:t>
            </a:r>
          </a:p>
          <a:p>
            <a:pPr lvl="1"/>
            <a:r>
              <a:rPr lang="sl-SI" dirty="0" smtClean="0"/>
              <a:t>3 – spremljanje po poroki (2 – 3 leta)</a:t>
            </a:r>
          </a:p>
          <a:p>
            <a:pPr lvl="1"/>
            <a:endParaRPr lang="sl-SI" dirty="0" smtClean="0"/>
          </a:p>
          <a:p>
            <a:pPr lvl="1">
              <a:buNone/>
            </a:pP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1544</TotalTime>
  <Words>710</Words>
  <Application>Microsoft Office PowerPoint</Application>
  <PresentationFormat>Diaprojekcija na zaslonu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Altana</vt:lpstr>
      <vt:lpstr>Katehumenatska pot za zakonsko življenje (CD 171)</vt:lpstr>
      <vt:lpstr>Zakaj katehumenatska priprava (KP)?</vt:lpstr>
      <vt:lpstr>Kaj je KP in kaj ni …</vt:lpstr>
      <vt:lpstr>vsaka krajevna cerkev naj izdela lastno katehumenatsko pot – zahteve:</vt:lpstr>
      <vt:lpstr>Kdo je vključen v izvajanje KP?</vt:lpstr>
      <vt:lpstr>Metoda</vt:lpstr>
      <vt:lpstr>Prvine KP</vt:lpstr>
      <vt:lpstr>Značaj programa</vt:lpstr>
      <vt:lpstr>Tri velike faze priprave na zakon</vt:lpstr>
      <vt:lpstr>1. etapa: Bližnja priprava</vt:lpstr>
      <vt:lpstr>2. etapa: Neposredna priprava</vt:lpstr>
      <vt:lpstr>3. etapa: Spremljanje v prvih letih</vt:lpstr>
      <vt:lpstr>Še nekaj poudarkov:</vt:lpstr>
      <vt:lpstr>Zaključne misli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Katehumenatska pot za zakonsko življenje (CD 171)</dc:title>
  <dc:creator>Luka</dc:creator>
  <cp:lastModifiedBy>Luka</cp:lastModifiedBy>
  <cp:revision>39</cp:revision>
  <dcterms:created xsi:type="dcterms:W3CDTF">2025-10-16T10:40:10Z</dcterms:created>
  <dcterms:modified xsi:type="dcterms:W3CDTF">2025-10-22T08:59:44Z</dcterms:modified>
</cp:coreProperties>
</file>